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1" r:id="rId6"/>
    <p:sldId id="262" r:id="rId7"/>
    <p:sldId id="270" r:id="rId8"/>
    <p:sldId id="263" r:id="rId9"/>
    <p:sldId id="257" r:id="rId10"/>
    <p:sldId id="258" r:id="rId11"/>
    <p:sldId id="259" r:id="rId12"/>
    <p:sldId id="266" r:id="rId13"/>
    <p:sldId id="264" r:id="rId14"/>
    <p:sldId id="265" r:id="rId15"/>
    <p:sldId id="272" r:id="rId16"/>
    <p:sldId id="267" r:id="rId17"/>
    <p:sldId id="268" r:id="rId18"/>
    <p:sldId id="269"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8216F-BAD8-4BAE-8F37-8532F16B2615}" v="20" dt="2021-12-15T12:02:31.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88" d="100"/>
          <a:sy n="88" d="100"/>
        </p:scale>
        <p:origin x="69"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Wandslebe" userId="1267c4f7-617d-4a4c-9b4e-599ff3b17a03" providerId="ADAL" clId="{6882C514-CFB7-4622-BDE2-9E2BCF9C50C2}"/>
    <pc:docChg chg="undo custSel modSld modShowInfo">
      <pc:chgData name="Annette Wandslebe" userId="1267c4f7-617d-4a4c-9b4e-599ff3b17a03" providerId="ADAL" clId="{6882C514-CFB7-4622-BDE2-9E2BCF9C50C2}" dt="2021-12-13T17:51:27.369" v="432" actId="2744"/>
      <pc:docMkLst>
        <pc:docMk/>
      </pc:docMkLst>
      <pc:sldChg chg="addSp modSp mod">
        <pc:chgData name="Annette Wandslebe" userId="1267c4f7-617d-4a4c-9b4e-599ff3b17a03" providerId="ADAL" clId="{6882C514-CFB7-4622-BDE2-9E2BCF9C50C2}" dt="2021-12-08T05:54:41.827" v="422" actId="1076"/>
        <pc:sldMkLst>
          <pc:docMk/>
          <pc:sldMk cId="4088567568" sldId="257"/>
        </pc:sldMkLst>
        <pc:spChg chg="mod">
          <ac:chgData name="Annette Wandslebe" userId="1267c4f7-617d-4a4c-9b4e-599ff3b17a03" providerId="ADAL" clId="{6882C514-CFB7-4622-BDE2-9E2BCF9C50C2}" dt="2021-12-08T05:49:53.380" v="324" actId="1076"/>
          <ac:spMkLst>
            <pc:docMk/>
            <pc:sldMk cId="4088567568" sldId="257"/>
            <ac:spMk id="9" creationId="{CAE395DE-CE1D-459E-A493-25F78A160C64}"/>
          </ac:spMkLst>
        </pc:spChg>
        <pc:spChg chg="add mod">
          <ac:chgData name="Annette Wandslebe" userId="1267c4f7-617d-4a4c-9b4e-599ff3b17a03" providerId="ADAL" clId="{6882C514-CFB7-4622-BDE2-9E2BCF9C50C2}" dt="2021-12-08T05:52:01.252" v="395" actId="1076"/>
          <ac:spMkLst>
            <pc:docMk/>
            <pc:sldMk cId="4088567568" sldId="257"/>
            <ac:spMk id="11" creationId="{DCA23A22-8DD0-4E05-BF3C-721A0147A3C0}"/>
          </ac:spMkLst>
        </pc:spChg>
        <pc:spChg chg="mod">
          <ac:chgData name="Annette Wandslebe" userId="1267c4f7-617d-4a4c-9b4e-599ff3b17a03" providerId="ADAL" clId="{6882C514-CFB7-4622-BDE2-9E2BCF9C50C2}" dt="2021-12-08T05:50:43.935" v="332" actId="1076"/>
          <ac:spMkLst>
            <pc:docMk/>
            <pc:sldMk cId="4088567568" sldId="257"/>
            <ac:spMk id="12" creationId="{289BA00F-559E-4904-9A29-C721434D4341}"/>
          </ac:spMkLst>
        </pc:spChg>
        <pc:spChg chg="mod">
          <ac:chgData name="Annette Wandslebe" userId="1267c4f7-617d-4a4c-9b4e-599ff3b17a03" providerId="ADAL" clId="{6882C514-CFB7-4622-BDE2-9E2BCF9C50C2}" dt="2021-12-08T05:49:58.172" v="326" actId="1076"/>
          <ac:spMkLst>
            <pc:docMk/>
            <pc:sldMk cId="4088567568" sldId="257"/>
            <ac:spMk id="13" creationId="{2DA7378C-55FE-494A-88CB-78B5265874E5}"/>
          </ac:spMkLst>
        </pc:spChg>
        <pc:spChg chg="mod">
          <ac:chgData name="Annette Wandslebe" userId="1267c4f7-617d-4a4c-9b4e-599ff3b17a03" providerId="ADAL" clId="{6882C514-CFB7-4622-BDE2-9E2BCF9C50C2}" dt="2021-12-08T05:51:57.948" v="394" actId="1076"/>
          <ac:spMkLst>
            <pc:docMk/>
            <pc:sldMk cId="4088567568" sldId="257"/>
            <ac:spMk id="14" creationId="{4BAA7DCF-1DE8-4940-A149-7B99E8C36F3C}"/>
          </ac:spMkLst>
        </pc:spChg>
        <pc:spChg chg="add mod">
          <ac:chgData name="Annette Wandslebe" userId="1267c4f7-617d-4a4c-9b4e-599ff3b17a03" providerId="ADAL" clId="{6882C514-CFB7-4622-BDE2-9E2BCF9C50C2}" dt="2021-12-08T05:52:47.775" v="400" actId="688"/>
          <ac:spMkLst>
            <pc:docMk/>
            <pc:sldMk cId="4088567568" sldId="257"/>
            <ac:spMk id="15" creationId="{ED0CFF42-35B6-454F-88C6-0D6D866FB95F}"/>
          </ac:spMkLst>
        </pc:spChg>
        <pc:spChg chg="add mod">
          <ac:chgData name="Annette Wandslebe" userId="1267c4f7-617d-4a4c-9b4e-599ff3b17a03" providerId="ADAL" clId="{6882C514-CFB7-4622-BDE2-9E2BCF9C50C2}" dt="2021-12-08T05:53:47.750" v="411" actId="20577"/>
          <ac:spMkLst>
            <pc:docMk/>
            <pc:sldMk cId="4088567568" sldId="257"/>
            <ac:spMk id="16" creationId="{DBA4585F-B24E-4429-B4B2-1D5A1ACBE491}"/>
          </ac:spMkLst>
        </pc:spChg>
        <pc:spChg chg="add mod">
          <ac:chgData name="Annette Wandslebe" userId="1267c4f7-617d-4a4c-9b4e-599ff3b17a03" providerId="ADAL" clId="{6882C514-CFB7-4622-BDE2-9E2BCF9C50C2}" dt="2021-12-08T05:53:37.444" v="407" actId="1076"/>
          <ac:spMkLst>
            <pc:docMk/>
            <pc:sldMk cId="4088567568" sldId="257"/>
            <ac:spMk id="17" creationId="{50DFB651-E98A-4083-AF12-2A25AFAAC25B}"/>
          </ac:spMkLst>
        </pc:spChg>
        <pc:spChg chg="add mod">
          <ac:chgData name="Annette Wandslebe" userId="1267c4f7-617d-4a4c-9b4e-599ff3b17a03" providerId="ADAL" clId="{6882C514-CFB7-4622-BDE2-9E2BCF9C50C2}" dt="2021-12-08T05:53:39.444" v="408"/>
          <ac:spMkLst>
            <pc:docMk/>
            <pc:sldMk cId="4088567568" sldId="257"/>
            <ac:spMk id="18" creationId="{7B8C19C0-4D74-423D-A865-8E1491C7B30D}"/>
          </ac:spMkLst>
        </pc:spChg>
        <pc:spChg chg="add mod">
          <ac:chgData name="Annette Wandslebe" userId="1267c4f7-617d-4a4c-9b4e-599ff3b17a03" providerId="ADAL" clId="{6882C514-CFB7-4622-BDE2-9E2BCF9C50C2}" dt="2021-12-08T05:54:03.848" v="413" actId="1076"/>
          <ac:spMkLst>
            <pc:docMk/>
            <pc:sldMk cId="4088567568" sldId="257"/>
            <ac:spMk id="19" creationId="{4176E6F2-AEFF-41DF-BF04-4818DA4FB7E7}"/>
          </ac:spMkLst>
        </pc:spChg>
        <pc:spChg chg="add mod">
          <ac:chgData name="Annette Wandslebe" userId="1267c4f7-617d-4a4c-9b4e-599ff3b17a03" providerId="ADAL" clId="{6882C514-CFB7-4622-BDE2-9E2BCF9C50C2}" dt="2021-12-08T05:54:41.827" v="422" actId="1076"/>
          <ac:spMkLst>
            <pc:docMk/>
            <pc:sldMk cId="4088567568" sldId="257"/>
            <ac:spMk id="20" creationId="{68581F28-3F51-41FA-8C14-7DD4776DAD9B}"/>
          </ac:spMkLst>
        </pc:spChg>
        <pc:spChg chg="add mod">
          <ac:chgData name="Annette Wandslebe" userId="1267c4f7-617d-4a4c-9b4e-599ff3b17a03" providerId="ADAL" clId="{6882C514-CFB7-4622-BDE2-9E2BCF9C50C2}" dt="2021-12-08T05:54:33.790" v="421" actId="1076"/>
          <ac:spMkLst>
            <pc:docMk/>
            <pc:sldMk cId="4088567568" sldId="257"/>
            <ac:spMk id="21" creationId="{CA6F96BB-9B83-4111-A4AF-AF6F71C5739E}"/>
          </ac:spMkLst>
        </pc:spChg>
        <pc:picChg chg="mod">
          <ac:chgData name="Annette Wandslebe" userId="1267c4f7-617d-4a4c-9b4e-599ff3b17a03" providerId="ADAL" clId="{6882C514-CFB7-4622-BDE2-9E2BCF9C50C2}" dt="2021-12-08T05:53:13.375" v="403" actId="1076"/>
          <ac:picMkLst>
            <pc:docMk/>
            <pc:sldMk cId="4088567568" sldId="257"/>
            <ac:picMk id="5" creationId="{CFDD58E8-FCE4-4B12-9E2E-4A0D1D9A0DFE}"/>
          </ac:picMkLst>
        </pc:picChg>
      </pc:sldChg>
      <pc:sldChg chg="modSp mod">
        <pc:chgData name="Annette Wandslebe" userId="1267c4f7-617d-4a4c-9b4e-599ff3b17a03" providerId="ADAL" clId="{6882C514-CFB7-4622-BDE2-9E2BCF9C50C2}" dt="2021-12-08T05:55:06.780" v="428" actId="20577"/>
        <pc:sldMkLst>
          <pc:docMk/>
          <pc:sldMk cId="3005497291" sldId="258"/>
        </pc:sldMkLst>
        <pc:spChg chg="mod">
          <ac:chgData name="Annette Wandslebe" userId="1267c4f7-617d-4a4c-9b4e-599ff3b17a03" providerId="ADAL" clId="{6882C514-CFB7-4622-BDE2-9E2BCF9C50C2}" dt="2021-12-08T05:55:06.780" v="428" actId="20577"/>
          <ac:spMkLst>
            <pc:docMk/>
            <pc:sldMk cId="3005497291" sldId="258"/>
            <ac:spMk id="13" creationId="{DC1548CE-0256-4170-A386-DD6348738167}"/>
          </ac:spMkLst>
        </pc:spChg>
        <pc:picChg chg="mod">
          <ac:chgData name="Annette Wandslebe" userId="1267c4f7-617d-4a4c-9b4e-599ff3b17a03" providerId="ADAL" clId="{6882C514-CFB7-4622-BDE2-9E2BCF9C50C2}" dt="2021-12-08T05:41:19.783" v="105" actId="1076"/>
          <ac:picMkLst>
            <pc:docMk/>
            <pc:sldMk cId="3005497291" sldId="258"/>
            <ac:picMk id="14" creationId="{E3580A36-0030-4057-8F39-3A3DC27FED9C}"/>
          </ac:picMkLst>
        </pc:picChg>
      </pc:sldChg>
      <pc:sldChg chg="addSp delSp modSp mod">
        <pc:chgData name="Annette Wandslebe" userId="1267c4f7-617d-4a4c-9b4e-599ff3b17a03" providerId="ADAL" clId="{6882C514-CFB7-4622-BDE2-9E2BCF9C50C2}" dt="2021-12-08T05:46:57.330" v="307" actId="1076"/>
        <pc:sldMkLst>
          <pc:docMk/>
          <pc:sldMk cId="4056532794" sldId="259"/>
        </pc:sldMkLst>
        <pc:spChg chg="add mod">
          <ac:chgData name="Annette Wandslebe" userId="1267c4f7-617d-4a4c-9b4e-599ff3b17a03" providerId="ADAL" clId="{6882C514-CFB7-4622-BDE2-9E2BCF9C50C2}" dt="2021-12-08T05:45:09.031" v="286" actId="1076"/>
          <ac:spMkLst>
            <pc:docMk/>
            <pc:sldMk cId="4056532794" sldId="259"/>
            <ac:spMk id="2" creationId="{F5EDA5D2-37DA-4FCD-A780-2B10C155C5FD}"/>
          </ac:spMkLst>
        </pc:spChg>
        <pc:spChg chg="del">
          <ac:chgData name="Annette Wandslebe" userId="1267c4f7-617d-4a4c-9b4e-599ff3b17a03" providerId="ADAL" clId="{6882C514-CFB7-4622-BDE2-9E2BCF9C50C2}" dt="2021-12-08T05:43:30.196" v="115" actId="478"/>
          <ac:spMkLst>
            <pc:docMk/>
            <pc:sldMk cId="4056532794" sldId="259"/>
            <ac:spMk id="3" creationId="{91AD6714-2E64-4664-91C1-4342397EAA5B}"/>
          </ac:spMkLst>
        </pc:spChg>
        <pc:spChg chg="add mod">
          <ac:chgData name="Annette Wandslebe" userId="1267c4f7-617d-4a4c-9b4e-599ff3b17a03" providerId="ADAL" clId="{6882C514-CFB7-4622-BDE2-9E2BCF9C50C2}" dt="2021-12-08T05:45:58.929" v="293" actId="1076"/>
          <ac:spMkLst>
            <pc:docMk/>
            <pc:sldMk cId="4056532794" sldId="259"/>
            <ac:spMk id="6" creationId="{F0436969-B7D9-447F-925D-2659D1D0C2DC}"/>
          </ac:spMkLst>
        </pc:spChg>
        <pc:spChg chg="mod">
          <ac:chgData name="Annette Wandslebe" userId="1267c4f7-617d-4a4c-9b4e-599ff3b17a03" providerId="ADAL" clId="{6882C514-CFB7-4622-BDE2-9E2BCF9C50C2}" dt="2021-12-08T05:42:54.219" v="113" actId="14100"/>
          <ac:spMkLst>
            <pc:docMk/>
            <pc:sldMk cId="4056532794" sldId="259"/>
            <ac:spMk id="9" creationId="{8802324F-B32B-406C-8553-0649A182B9B4}"/>
          </ac:spMkLst>
        </pc:spChg>
        <pc:spChg chg="mod">
          <ac:chgData name="Annette Wandslebe" userId="1267c4f7-617d-4a4c-9b4e-599ff3b17a03" providerId="ADAL" clId="{6882C514-CFB7-4622-BDE2-9E2BCF9C50C2}" dt="2021-12-08T05:43:07.915" v="114" actId="1076"/>
          <ac:spMkLst>
            <pc:docMk/>
            <pc:sldMk cId="4056532794" sldId="259"/>
            <ac:spMk id="12" creationId="{8C3F0FFA-33E1-48A9-8B07-BD348FE0E26A}"/>
          </ac:spMkLst>
        </pc:spChg>
        <pc:spChg chg="add mod">
          <ac:chgData name="Annette Wandslebe" userId="1267c4f7-617d-4a4c-9b4e-599ff3b17a03" providerId="ADAL" clId="{6882C514-CFB7-4622-BDE2-9E2BCF9C50C2}" dt="2021-12-08T05:46:11.873" v="295" actId="1076"/>
          <ac:spMkLst>
            <pc:docMk/>
            <pc:sldMk cId="4056532794" sldId="259"/>
            <ac:spMk id="13" creationId="{1055694B-4168-49CE-863F-EAE54B56F188}"/>
          </ac:spMkLst>
        </pc:spChg>
        <pc:spChg chg="add mod">
          <ac:chgData name="Annette Wandslebe" userId="1267c4f7-617d-4a4c-9b4e-599ff3b17a03" providerId="ADAL" clId="{6882C514-CFB7-4622-BDE2-9E2BCF9C50C2}" dt="2021-12-08T05:46:25.469" v="299" actId="20577"/>
          <ac:spMkLst>
            <pc:docMk/>
            <pc:sldMk cId="4056532794" sldId="259"/>
            <ac:spMk id="14" creationId="{9937ED29-0696-4F97-BC83-7834775B0D17}"/>
          </ac:spMkLst>
        </pc:spChg>
        <pc:spChg chg="add mod">
          <ac:chgData name="Annette Wandslebe" userId="1267c4f7-617d-4a4c-9b4e-599ff3b17a03" providerId="ADAL" clId="{6882C514-CFB7-4622-BDE2-9E2BCF9C50C2}" dt="2021-12-08T05:46:37.636" v="301" actId="1076"/>
          <ac:spMkLst>
            <pc:docMk/>
            <pc:sldMk cId="4056532794" sldId="259"/>
            <ac:spMk id="15" creationId="{13BDB263-D97A-4690-9D1A-13BF288F326F}"/>
          </ac:spMkLst>
        </pc:spChg>
        <pc:spChg chg="add mod">
          <ac:chgData name="Annette Wandslebe" userId="1267c4f7-617d-4a4c-9b4e-599ff3b17a03" providerId="ADAL" clId="{6882C514-CFB7-4622-BDE2-9E2BCF9C50C2}" dt="2021-12-08T05:46:48.525" v="305" actId="20577"/>
          <ac:spMkLst>
            <pc:docMk/>
            <pc:sldMk cId="4056532794" sldId="259"/>
            <ac:spMk id="16" creationId="{75C158E7-A223-4B13-ACC8-0322C86520C4}"/>
          </ac:spMkLst>
        </pc:spChg>
        <pc:spChg chg="add mod">
          <ac:chgData name="Annette Wandslebe" userId="1267c4f7-617d-4a4c-9b4e-599ff3b17a03" providerId="ADAL" clId="{6882C514-CFB7-4622-BDE2-9E2BCF9C50C2}" dt="2021-12-08T05:46:57.330" v="307" actId="1076"/>
          <ac:spMkLst>
            <pc:docMk/>
            <pc:sldMk cId="4056532794" sldId="259"/>
            <ac:spMk id="17" creationId="{8FA79779-07E1-46A0-84AC-5B621EDAE954}"/>
          </ac:spMkLst>
        </pc:spChg>
        <pc:picChg chg="mod">
          <ac:chgData name="Annette Wandslebe" userId="1267c4f7-617d-4a4c-9b4e-599ff3b17a03" providerId="ADAL" clId="{6882C514-CFB7-4622-BDE2-9E2BCF9C50C2}" dt="2021-12-08T05:45:18.136" v="287" actId="1076"/>
          <ac:picMkLst>
            <pc:docMk/>
            <pc:sldMk cId="4056532794" sldId="259"/>
            <ac:picMk id="4" creationId="{B1CC393C-6316-483C-8D46-F954313DA7BD}"/>
          </ac:picMkLst>
        </pc:picChg>
        <pc:picChg chg="mod">
          <ac:chgData name="Annette Wandslebe" userId="1267c4f7-617d-4a4c-9b4e-599ff3b17a03" providerId="ADAL" clId="{6882C514-CFB7-4622-BDE2-9E2BCF9C50C2}" dt="2021-12-08T05:43:47.463" v="118" actId="1076"/>
          <ac:picMkLst>
            <pc:docMk/>
            <pc:sldMk cId="4056532794" sldId="259"/>
            <ac:picMk id="5" creationId="{75CEF326-E6D8-4AB7-B32C-E9CD518A979A}"/>
          </ac:picMkLst>
        </pc:picChg>
        <pc:picChg chg="mod">
          <ac:chgData name="Annette Wandslebe" userId="1267c4f7-617d-4a4c-9b4e-599ff3b17a03" providerId="ADAL" clId="{6882C514-CFB7-4622-BDE2-9E2BCF9C50C2}" dt="2021-12-08T05:43:39.173" v="117" actId="1076"/>
          <ac:picMkLst>
            <pc:docMk/>
            <pc:sldMk cId="4056532794" sldId="259"/>
            <ac:picMk id="11" creationId="{E0544979-4B62-4D57-B471-D1998B04085C}"/>
          </ac:picMkLst>
        </pc:picChg>
      </pc:sldChg>
      <pc:sldChg chg="modSp mod">
        <pc:chgData name="Annette Wandslebe" userId="1267c4f7-617d-4a4c-9b4e-599ff3b17a03" providerId="ADAL" clId="{6882C514-CFB7-4622-BDE2-9E2BCF9C50C2}" dt="2021-12-08T05:39:09.452" v="1" actId="1076"/>
        <pc:sldMkLst>
          <pc:docMk/>
          <pc:sldMk cId="256342791" sldId="262"/>
        </pc:sldMkLst>
        <pc:spChg chg="mod">
          <ac:chgData name="Annette Wandslebe" userId="1267c4f7-617d-4a4c-9b4e-599ff3b17a03" providerId="ADAL" clId="{6882C514-CFB7-4622-BDE2-9E2BCF9C50C2}" dt="2021-12-08T05:39:09.452" v="1" actId="1076"/>
          <ac:spMkLst>
            <pc:docMk/>
            <pc:sldMk cId="256342791" sldId="262"/>
            <ac:spMk id="2" creationId="{062539CE-E12E-42F5-8D60-C6ED408CAF3A}"/>
          </ac:spMkLst>
        </pc:spChg>
      </pc:sldChg>
      <pc:sldChg chg="modSp mod">
        <pc:chgData name="Annette Wandslebe" userId="1267c4f7-617d-4a4c-9b4e-599ff3b17a03" providerId="ADAL" clId="{6882C514-CFB7-4622-BDE2-9E2BCF9C50C2}" dt="2021-12-08T05:55:40.436" v="429" actId="1076"/>
        <pc:sldMkLst>
          <pc:docMk/>
          <pc:sldMk cId="3864160567" sldId="267"/>
        </pc:sldMkLst>
        <pc:picChg chg="mod">
          <ac:chgData name="Annette Wandslebe" userId="1267c4f7-617d-4a4c-9b4e-599ff3b17a03" providerId="ADAL" clId="{6882C514-CFB7-4622-BDE2-9E2BCF9C50C2}" dt="2021-12-08T05:55:40.436" v="429" actId="1076"/>
          <ac:picMkLst>
            <pc:docMk/>
            <pc:sldMk cId="3864160567" sldId="267"/>
            <ac:picMk id="7" creationId="{5D86ABF7-BD34-485D-8B65-05B16D336B99}"/>
          </ac:picMkLst>
        </pc:picChg>
      </pc:sldChg>
      <pc:sldChg chg="modSp mod">
        <pc:chgData name="Annette Wandslebe" userId="1267c4f7-617d-4a4c-9b4e-599ff3b17a03" providerId="ADAL" clId="{6882C514-CFB7-4622-BDE2-9E2BCF9C50C2}" dt="2021-12-08T05:55:54.442" v="430" actId="1076"/>
        <pc:sldMkLst>
          <pc:docMk/>
          <pc:sldMk cId="2633420702" sldId="268"/>
        </pc:sldMkLst>
        <pc:picChg chg="mod">
          <ac:chgData name="Annette Wandslebe" userId="1267c4f7-617d-4a4c-9b4e-599ff3b17a03" providerId="ADAL" clId="{6882C514-CFB7-4622-BDE2-9E2BCF9C50C2}" dt="2021-12-08T05:55:54.442" v="430" actId="1076"/>
          <ac:picMkLst>
            <pc:docMk/>
            <pc:sldMk cId="2633420702" sldId="268"/>
            <ac:picMk id="5" creationId="{AFF844E1-E931-4DFB-A56B-9C5AE7A7471E}"/>
          </ac:picMkLst>
        </pc:picChg>
      </pc:sldChg>
      <pc:sldChg chg="addSp delSp modSp mod">
        <pc:chgData name="Annette Wandslebe" userId="1267c4f7-617d-4a4c-9b4e-599ff3b17a03" providerId="ADAL" clId="{6882C514-CFB7-4622-BDE2-9E2BCF9C50C2}" dt="2021-12-08T05:40:30.473" v="104" actId="26606"/>
        <pc:sldMkLst>
          <pc:docMk/>
          <pc:sldMk cId="2342182236" sldId="271"/>
        </pc:sldMkLst>
        <pc:spChg chg="mod">
          <ac:chgData name="Annette Wandslebe" userId="1267c4f7-617d-4a4c-9b4e-599ff3b17a03" providerId="ADAL" clId="{6882C514-CFB7-4622-BDE2-9E2BCF9C50C2}" dt="2021-12-08T05:40:30.473" v="104" actId="26606"/>
          <ac:spMkLst>
            <pc:docMk/>
            <pc:sldMk cId="2342182236" sldId="271"/>
            <ac:spMk id="2" creationId="{00000000-0000-0000-0000-000000000000}"/>
          </ac:spMkLst>
        </pc:spChg>
        <pc:spChg chg="add del mod">
          <ac:chgData name="Annette Wandslebe" userId="1267c4f7-617d-4a4c-9b4e-599ff3b17a03" providerId="ADAL" clId="{6882C514-CFB7-4622-BDE2-9E2BCF9C50C2}" dt="2021-12-08T05:40:30.473" v="104" actId="26606"/>
          <ac:spMkLst>
            <pc:docMk/>
            <pc:sldMk cId="2342182236" sldId="271"/>
            <ac:spMk id="3" creationId="{00000000-0000-0000-0000-000000000000}"/>
          </ac:spMkLst>
        </pc:spChg>
        <pc:spChg chg="add del">
          <ac:chgData name="Annette Wandslebe" userId="1267c4f7-617d-4a4c-9b4e-599ff3b17a03" providerId="ADAL" clId="{6882C514-CFB7-4622-BDE2-9E2BCF9C50C2}" dt="2021-12-08T05:40:30.473" v="104" actId="26606"/>
          <ac:spMkLst>
            <pc:docMk/>
            <pc:sldMk cId="2342182236" sldId="271"/>
            <ac:spMk id="17" creationId="{1709F1D5-B0F1-4714-A239-E5B61C161915}"/>
          </ac:spMkLst>
        </pc:spChg>
        <pc:spChg chg="add del">
          <ac:chgData name="Annette Wandslebe" userId="1267c4f7-617d-4a4c-9b4e-599ff3b17a03" providerId="ADAL" clId="{6882C514-CFB7-4622-BDE2-9E2BCF9C50C2}" dt="2021-12-08T05:40:30.473" v="104" actId="26606"/>
          <ac:spMkLst>
            <pc:docMk/>
            <pc:sldMk cId="2342182236" sldId="271"/>
            <ac:spMk id="19" creationId="{228FB460-D3FF-4440-A020-05982A09E517}"/>
          </ac:spMkLst>
        </pc:spChg>
        <pc:spChg chg="add del">
          <ac:chgData name="Annette Wandslebe" userId="1267c4f7-617d-4a4c-9b4e-599ff3b17a03" providerId="ADAL" clId="{6882C514-CFB7-4622-BDE2-9E2BCF9C50C2}" dt="2021-12-08T05:40:30.473" v="104" actId="26606"/>
          <ac:spMkLst>
            <pc:docMk/>
            <pc:sldMk cId="2342182236" sldId="271"/>
            <ac:spMk id="21" creationId="{14847E93-7DC1-4D4B-8829-B19AA7137C50}"/>
          </ac:spMkLst>
        </pc:spChg>
        <pc:spChg chg="add del">
          <ac:chgData name="Annette Wandslebe" userId="1267c4f7-617d-4a4c-9b4e-599ff3b17a03" providerId="ADAL" clId="{6882C514-CFB7-4622-BDE2-9E2BCF9C50C2}" dt="2021-12-08T05:40:30.473" v="104" actId="26606"/>
          <ac:spMkLst>
            <pc:docMk/>
            <pc:sldMk cId="2342182236" sldId="271"/>
            <ac:spMk id="23" creationId="{5566D6E1-03A1-4D73-A4E0-35D74D568A04}"/>
          </ac:spMkLst>
        </pc:spChg>
        <pc:spChg chg="add del">
          <ac:chgData name="Annette Wandslebe" userId="1267c4f7-617d-4a4c-9b4e-599ff3b17a03" providerId="ADAL" clId="{6882C514-CFB7-4622-BDE2-9E2BCF9C50C2}" dt="2021-12-08T05:40:30.473" v="104" actId="26606"/>
          <ac:spMkLst>
            <pc:docMk/>
            <pc:sldMk cId="2342182236" sldId="271"/>
            <ac:spMk id="25" creationId="{9F835A99-04AC-494A-A572-AFE8413CC938}"/>
          </ac:spMkLst>
        </pc:spChg>
        <pc:spChg chg="add del">
          <ac:chgData name="Annette Wandslebe" userId="1267c4f7-617d-4a4c-9b4e-599ff3b17a03" providerId="ADAL" clId="{6882C514-CFB7-4622-BDE2-9E2BCF9C50C2}" dt="2021-12-08T05:40:30.473" v="104" actId="26606"/>
          <ac:spMkLst>
            <pc:docMk/>
            <pc:sldMk cId="2342182236" sldId="271"/>
            <ac:spMk id="27" creationId="{7B786209-1B0B-4CA9-9BDD-F7327066A84D}"/>
          </ac:spMkLst>
        </pc:spChg>
        <pc:spChg chg="add del">
          <ac:chgData name="Annette Wandslebe" userId="1267c4f7-617d-4a4c-9b4e-599ff3b17a03" providerId="ADAL" clId="{6882C514-CFB7-4622-BDE2-9E2BCF9C50C2}" dt="2021-12-08T05:40:30.473" v="104" actId="26606"/>
          <ac:spMkLst>
            <pc:docMk/>
            <pc:sldMk cId="2342182236" sldId="271"/>
            <ac:spMk id="29" creationId="{2D2964BB-484D-45AE-AD66-D407D0629652}"/>
          </ac:spMkLst>
        </pc:spChg>
        <pc:spChg chg="add del">
          <ac:chgData name="Annette Wandslebe" userId="1267c4f7-617d-4a4c-9b4e-599ff3b17a03" providerId="ADAL" clId="{6882C514-CFB7-4622-BDE2-9E2BCF9C50C2}" dt="2021-12-08T05:40:30.473" v="104" actId="26606"/>
          <ac:spMkLst>
            <pc:docMk/>
            <pc:sldMk cId="2342182236" sldId="271"/>
            <ac:spMk id="31" creationId="{6691AC69-A76E-4DAB-B565-468B6B87ACF3}"/>
          </ac:spMkLst>
        </pc:spChg>
        <pc:spChg chg="add del">
          <ac:chgData name="Annette Wandslebe" userId="1267c4f7-617d-4a4c-9b4e-599ff3b17a03" providerId="ADAL" clId="{6882C514-CFB7-4622-BDE2-9E2BCF9C50C2}" dt="2021-12-08T05:40:30.473" v="104" actId="26606"/>
          <ac:spMkLst>
            <pc:docMk/>
            <pc:sldMk cId="2342182236" sldId="271"/>
            <ac:spMk id="36" creationId="{081EA652-8C6A-4E69-BEB9-170809474553}"/>
          </ac:spMkLst>
        </pc:spChg>
        <pc:spChg chg="add del">
          <ac:chgData name="Annette Wandslebe" userId="1267c4f7-617d-4a4c-9b4e-599ff3b17a03" providerId="ADAL" clId="{6882C514-CFB7-4622-BDE2-9E2BCF9C50C2}" dt="2021-12-08T05:40:30.473" v="104" actId="26606"/>
          <ac:spMkLst>
            <pc:docMk/>
            <pc:sldMk cId="2342182236" sldId="271"/>
            <ac:spMk id="37" creationId="{00000000-0000-0000-0000-000000000000}"/>
          </ac:spMkLst>
        </pc:spChg>
        <pc:spChg chg="add del">
          <ac:chgData name="Annette Wandslebe" userId="1267c4f7-617d-4a4c-9b4e-599ff3b17a03" providerId="ADAL" clId="{6882C514-CFB7-4622-BDE2-9E2BCF9C50C2}" dt="2021-12-08T05:40:30.473" v="104" actId="26606"/>
          <ac:spMkLst>
            <pc:docMk/>
            <pc:sldMk cId="2342182236" sldId="271"/>
            <ac:spMk id="38" creationId="{5298780A-33B9-4EA2-8F67-DE68AD62841B}"/>
          </ac:spMkLst>
        </pc:spChg>
        <pc:spChg chg="add del">
          <ac:chgData name="Annette Wandslebe" userId="1267c4f7-617d-4a4c-9b4e-599ff3b17a03" providerId="ADAL" clId="{6882C514-CFB7-4622-BDE2-9E2BCF9C50C2}" dt="2021-12-08T05:40:30.473" v="104" actId="26606"/>
          <ac:spMkLst>
            <pc:docMk/>
            <pc:sldMk cId="2342182236" sldId="271"/>
            <ac:spMk id="40" creationId="{7F488E8B-4E1E-4402-8935-D4E6C02615C7}"/>
          </ac:spMkLst>
        </pc:spChg>
        <pc:graphicFrameChg chg="add del">
          <ac:chgData name="Annette Wandslebe" userId="1267c4f7-617d-4a4c-9b4e-599ff3b17a03" providerId="ADAL" clId="{6882C514-CFB7-4622-BDE2-9E2BCF9C50C2}" dt="2021-12-08T05:40:12.942" v="100" actId="26606"/>
          <ac:graphicFrameMkLst>
            <pc:docMk/>
            <pc:sldMk cId="2342182236" sldId="271"/>
            <ac:graphicFrameMk id="33" creationId="{1FAC3D56-F375-4068-9AB6-0284AA32EF85}"/>
          </ac:graphicFrameMkLst>
        </pc:graphicFrameChg>
        <pc:graphicFrameChg chg="add del">
          <ac:chgData name="Annette Wandslebe" userId="1267c4f7-617d-4a4c-9b4e-599ff3b17a03" providerId="ADAL" clId="{6882C514-CFB7-4622-BDE2-9E2BCF9C50C2}" dt="2021-12-08T05:40:27.685" v="102" actId="26606"/>
          <ac:graphicFrameMkLst>
            <pc:docMk/>
            <pc:sldMk cId="2342182236" sldId="271"/>
            <ac:graphicFrameMk id="35" creationId="{CCC2ADD5-1863-4EC4-ABB6-C6A1C700DBCA}"/>
          </ac:graphicFrameMkLst>
        </pc:graphicFrameChg>
        <pc:cxnChg chg="add del">
          <ac:chgData name="Annette Wandslebe" userId="1267c4f7-617d-4a4c-9b4e-599ff3b17a03" providerId="ADAL" clId="{6882C514-CFB7-4622-BDE2-9E2BCF9C50C2}" dt="2021-12-08T05:40:30.473" v="104" actId="26606"/>
          <ac:cxnSpMkLst>
            <pc:docMk/>
            <pc:sldMk cId="2342182236" sldId="271"/>
            <ac:cxnSpMk id="42" creationId="{23AAC9B5-8015-485C-ACF9-A750390E9A56}"/>
          </ac:cxnSpMkLst>
        </pc:cxnChg>
      </pc:sldChg>
    </pc:docChg>
  </pc:docChgLst>
  <pc:docChgLst>
    <pc:chgData name="Annette Wandslebe" userId="1267c4f7-617d-4a4c-9b4e-599ff3b17a03" providerId="ADAL" clId="{D0F8216F-BAD8-4BAE-8F37-8532F16B2615}"/>
    <pc:docChg chg="undo redo custSel addSld delSld modSld">
      <pc:chgData name="Annette Wandslebe" userId="1267c4f7-617d-4a4c-9b4e-599ff3b17a03" providerId="ADAL" clId="{D0F8216F-BAD8-4BAE-8F37-8532F16B2615}" dt="2021-12-15T12:04:29.926" v="2502" actId="1076"/>
      <pc:docMkLst>
        <pc:docMk/>
      </pc:docMkLst>
      <pc:sldChg chg="addSp delSp modSp mod">
        <pc:chgData name="Annette Wandslebe" userId="1267c4f7-617d-4a4c-9b4e-599ff3b17a03" providerId="ADAL" clId="{D0F8216F-BAD8-4BAE-8F37-8532F16B2615}" dt="2021-12-15T12:04:29.926" v="2502" actId="1076"/>
        <pc:sldMkLst>
          <pc:docMk/>
          <pc:sldMk cId="4088567568" sldId="257"/>
        </pc:sldMkLst>
        <pc:spChg chg="add del mod">
          <ac:chgData name="Annette Wandslebe" userId="1267c4f7-617d-4a4c-9b4e-599ff3b17a03" providerId="ADAL" clId="{D0F8216F-BAD8-4BAE-8F37-8532F16B2615}" dt="2021-12-07T09:14:29.575" v="759"/>
          <ac:spMkLst>
            <pc:docMk/>
            <pc:sldMk cId="4088567568" sldId="257"/>
            <ac:spMk id="3" creationId="{3C8B6272-4354-4835-9B45-6EE1F83667B4}"/>
          </ac:spMkLst>
        </pc:spChg>
        <pc:spChg chg="del mod">
          <ac:chgData name="Annette Wandslebe" userId="1267c4f7-617d-4a4c-9b4e-599ff3b17a03" providerId="ADAL" clId="{D0F8216F-BAD8-4BAE-8F37-8532F16B2615}" dt="2021-12-15T11:37:49.146" v="2316" actId="478"/>
          <ac:spMkLst>
            <pc:docMk/>
            <pc:sldMk cId="4088567568" sldId="257"/>
            <ac:spMk id="7" creationId="{7159A862-2935-4AAD-A0A2-4375D5E165B3}"/>
          </ac:spMkLst>
        </pc:spChg>
        <pc:spChg chg="del mod">
          <ac:chgData name="Annette Wandslebe" userId="1267c4f7-617d-4a4c-9b4e-599ff3b17a03" providerId="ADAL" clId="{D0F8216F-BAD8-4BAE-8F37-8532F16B2615}" dt="2021-12-07T10:14:24.483" v="1103" actId="21"/>
          <ac:spMkLst>
            <pc:docMk/>
            <pc:sldMk cId="4088567568" sldId="257"/>
            <ac:spMk id="8" creationId="{1D91F8CE-3A42-46FE-A957-AA04D2DB0C4C}"/>
          </ac:spMkLst>
        </pc:spChg>
        <pc:spChg chg="mod">
          <ac:chgData name="Annette Wandslebe" userId="1267c4f7-617d-4a4c-9b4e-599ff3b17a03" providerId="ADAL" clId="{D0F8216F-BAD8-4BAE-8F37-8532F16B2615}" dt="2021-12-07T10:09:51.613" v="1018" actId="1076"/>
          <ac:spMkLst>
            <pc:docMk/>
            <pc:sldMk cId="4088567568" sldId="257"/>
            <ac:spMk id="9" creationId="{CAE395DE-CE1D-459E-A493-25F78A160C64}"/>
          </ac:spMkLst>
        </pc:spChg>
        <pc:spChg chg="mod">
          <ac:chgData name="Annette Wandslebe" userId="1267c4f7-617d-4a4c-9b4e-599ff3b17a03" providerId="ADAL" clId="{D0F8216F-BAD8-4BAE-8F37-8532F16B2615}" dt="2021-12-07T10:10:49.301" v="1025" actId="1076"/>
          <ac:spMkLst>
            <pc:docMk/>
            <pc:sldMk cId="4088567568" sldId="257"/>
            <ac:spMk id="10" creationId="{35AAD731-37C8-4E90-BD44-F01E18630989}"/>
          </ac:spMkLst>
        </pc:spChg>
        <pc:spChg chg="add mod">
          <ac:chgData name="Annette Wandslebe" userId="1267c4f7-617d-4a4c-9b4e-599ff3b17a03" providerId="ADAL" clId="{D0F8216F-BAD8-4BAE-8F37-8532F16B2615}" dt="2021-12-07T10:09:36.240" v="1017" actId="1076"/>
          <ac:spMkLst>
            <pc:docMk/>
            <pc:sldMk cId="4088567568" sldId="257"/>
            <ac:spMk id="12" creationId="{289BA00F-559E-4904-9A29-C721434D4341}"/>
          </ac:spMkLst>
        </pc:spChg>
        <pc:spChg chg="mod">
          <ac:chgData name="Annette Wandslebe" userId="1267c4f7-617d-4a4c-9b4e-599ff3b17a03" providerId="ADAL" clId="{D0F8216F-BAD8-4BAE-8F37-8532F16B2615}" dt="2021-12-07T10:09:30.225" v="1016" actId="1076"/>
          <ac:spMkLst>
            <pc:docMk/>
            <pc:sldMk cId="4088567568" sldId="257"/>
            <ac:spMk id="13" creationId="{2DA7378C-55FE-494A-88CB-78B5265874E5}"/>
          </ac:spMkLst>
        </pc:spChg>
        <pc:spChg chg="mod">
          <ac:chgData name="Annette Wandslebe" userId="1267c4f7-617d-4a4c-9b4e-599ff3b17a03" providerId="ADAL" clId="{D0F8216F-BAD8-4BAE-8F37-8532F16B2615}" dt="2021-12-07T10:09:25.244" v="1015" actId="1076"/>
          <ac:spMkLst>
            <pc:docMk/>
            <pc:sldMk cId="4088567568" sldId="257"/>
            <ac:spMk id="14" creationId="{4BAA7DCF-1DE8-4940-A149-7B99E8C36F3C}"/>
          </ac:spMkLst>
        </pc:spChg>
        <pc:spChg chg="mod">
          <ac:chgData name="Annette Wandslebe" userId="1267c4f7-617d-4a4c-9b4e-599ff3b17a03" providerId="ADAL" clId="{D0F8216F-BAD8-4BAE-8F37-8532F16B2615}" dt="2021-12-15T12:04:24.706" v="2501" actId="1076"/>
          <ac:spMkLst>
            <pc:docMk/>
            <pc:sldMk cId="4088567568" sldId="257"/>
            <ac:spMk id="16" creationId="{DBA4585F-B24E-4429-B4B2-1D5A1ACBE491}"/>
          </ac:spMkLst>
        </pc:spChg>
        <pc:spChg chg="mod">
          <ac:chgData name="Annette Wandslebe" userId="1267c4f7-617d-4a4c-9b4e-599ff3b17a03" providerId="ADAL" clId="{D0F8216F-BAD8-4BAE-8F37-8532F16B2615}" dt="2021-12-15T11:37:35.376" v="2315" actId="1076"/>
          <ac:spMkLst>
            <pc:docMk/>
            <pc:sldMk cId="4088567568" sldId="257"/>
            <ac:spMk id="18" creationId="{7B8C19C0-4D74-423D-A865-8E1491C7B30D}"/>
          </ac:spMkLst>
        </pc:spChg>
        <pc:spChg chg="mod">
          <ac:chgData name="Annette Wandslebe" userId="1267c4f7-617d-4a4c-9b4e-599ff3b17a03" providerId="ADAL" clId="{D0F8216F-BAD8-4BAE-8F37-8532F16B2615}" dt="2021-12-15T12:04:29.926" v="2502" actId="1076"/>
          <ac:spMkLst>
            <pc:docMk/>
            <pc:sldMk cId="4088567568" sldId="257"/>
            <ac:spMk id="20" creationId="{68581F28-3F51-41FA-8C14-7DD4776DAD9B}"/>
          </ac:spMkLst>
        </pc:spChg>
        <pc:picChg chg="del">
          <ac:chgData name="Annette Wandslebe" userId="1267c4f7-617d-4a4c-9b4e-599ff3b17a03" providerId="ADAL" clId="{D0F8216F-BAD8-4BAE-8F37-8532F16B2615}" dt="2021-12-07T09:11:45.057" v="758" actId="478"/>
          <ac:picMkLst>
            <pc:docMk/>
            <pc:sldMk cId="4088567568" sldId="257"/>
            <ac:picMk id="4" creationId="{2D70DF43-7E1B-4C42-BF7B-119832D8D250}"/>
          </ac:picMkLst>
        </pc:picChg>
        <pc:picChg chg="add mod">
          <ac:chgData name="Annette Wandslebe" userId="1267c4f7-617d-4a4c-9b4e-599ff3b17a03" providerId="ADAL" clId="{D0F8216F-BAD8-4BAE-8F37-8532F16B2615}" dt="2021-12-15T11:37:20.360" v="2312" actId="1076"/>
          <ac:picMkLst>
            <pc:docMk/>
            <pc:sldMk cId="4088567568" sldId="257"/>
            <ac:picMk id="5" creationId="{CFDD58E8-FCE4-4B12-9E2E-4A0D1D9A0DFE}"/>
          </ac:picMkLst>
        </pc:picChg>
      </pc:sldChg>
      <pc:sldChg chg="addSp delSp modSp mod">
        <pc:chgData name="Annette Wandslebe" userId="1267c4f7-617d-4a4c-9b4e-599ff3b17a03" providerId="ADAL" clId="{D0F8216F-BAD8-4BAE-8F37-8532F16B2615}" dt="2021-12-15T11:40:20.670" v="2359" actId="20577"/>
        <pc:sldMkLst>
          <pc:docMk/>
          <pc:sldMk cId="3005497291" sldId="258"/>
        </pc:sldMkLst>
        <pc:spChg chg="add del mod">
          <ac:chgData name="Annette Wandslebe" userId="1267c4f7-617d-4a4c-9b4e-599ff3b17a03" providerId="ADAL" clId="{D0F8216F-BAD8-4BAE-8F37-8532F16B2615}" dt="2021-12-07T10:05:16.850" v="842"/>
          <ac:spMkLst>
            <pc:docMk/>
            <pc:sldMk cId="3005497291" sldId="258"/>
            <ac:spMk id="3" creationId="{5A25FF5D-E683-4947-A8DE-0943599B088B}"/>
          </ac:spMkLst>
        </pc:spChg>
        <pc:spChg chg="mod">
          <ac:chgData name="Annette Wandslebe" userId="1267c4f7-617d-4a4c-9b4e-599ff3b17a03" providerId="ADAL" clId="{D0F8216F-BAD8-4BAE-8F37-8532F16B2615}" dt="2021-12-07T10:12:54.826" v="1085" actId="1076"/>
          <ac:spMkLst>
            <pc:docMk/>
            <pc:sldMk cId="3005497291" sldId="258"/>
            <ac:spMk id="5" creationId="{76B2C33B-3726-4D94-88C5-106D277E59A5}"/>
          </ac:spMkLst>
        </pc:spChg>
        <pc:spChg chg="mod">
          <ac:chgData name="Annette Wandslebe" userId="1267c4f7-617d-4a4c-9b4e-599ff3b17a03" providerId="ADAL" clId="{D0F8216F-BAD8-4BAE-8F37-8532F16B2615}" dt="2021-12-15T11:40:20.670" v="2359" actId="20577"/>
          <ac:spMkLst>
            <pc:docMk/>
            <pc:sldMk cId="3005497291" sldId="258"/>
            <ac:spMk id="6" creationId="{27110E22-E988-41C9-B793-A60BF9CEA8BE}"/>
          </ac:spMkLst>
        </pc:spChg>
        <pc:spChg chg="del">
          <ac:chgData name="Annette Wandslebe" userId="1267c4f7-617d-4a4c-9b4e-599ff3b17a03" providerId="ADAL" clId="{D0F8216F-BAD8-4BAE-8F37-8532F16B2615}" dt="2021-12-07T10:08:14.454" v="1008" actId="478"/>
          <ac:spMkLst>
            <pc:docMk/>
            <pc:sldMk cId="3005497291" sldId="258"/>
            <ac:spMk id="7" creationId="{A7A16BED-B94E-4A78-9E26-8B4A638703FC}"/>
          </ac:spMkLst>
        </pc:spChg>
        <pc:spChg chg="del mod">
          <ac:chgData name="Annette Wandslebe" userId="1267c4f7-617d-4a4c-9b4e-599ff3b17a03" providerId="ADAL" clId="{D0F8216F-BAD8-4BAE-8F37-8532F16B2615}" dt="2021-12-07T10:08:12.225" v="1007" actId="478"/>
          <ac:spMkLst>
            <pc:docMk/>
            <pc:sldMk cId="3005497291" sldId="258"/>
            <ac:spMk id="8" creationId="{E585E896-E62F-4EAD-99D2-98D81366843C}"/>
          </ac:spMkLst>
        </pc:spChg>
        <pc:spChg chg="add mod">
          <ac:chgData name="Annette Wandslebe" userId="1267c4f7-617d-4a4c-9b4e-599ff3b17a03" providerId="ADAL" clId="{D0F8216F-BAD8-4BAE-8F37-8532F16B2615}" dt="2021-12-15T11:39:00.807" v="2318" actId="1076"/>
          <ac:spMkLst>
            <pc:docMk/>
            <pc:sldMk cId="3005497291" sldId="258"/>
            <ac:spMk id="10" creationId="{A26925A4-D955-4EA5-AEDF-F01B1E8F9680}"/>
          </ac:spMkLst>
        </pc:spChg>
        <pc:spChg chg="del mod">
          <ac:chgData name="Annette Wandslebe" userId="1267c4f7-617d-4a4c-9b4e-599ff3b17a03" providerId="ADAL" clId="{D0F8216F-BAD8-4BAE-8F37-8532F16B2615}" dt="2021-12-07T10:10:05.399" v="1020" actId="478"/>
          <ac:spMkLst>
            <pc:docMk/>
            <pc:sldMk cId="3005497291" sldId="258"/>
            <ac:spMk id="10" creationId="{CA6E6598-7D16-4DBC-8BF7-949F5EC51886}"/>
          </ac:spMkLst>
        </pc:spChg>
        <pc:spChg chg="add mod">
          <ac:chgData name="Annette Wandslebe" userId="1267c4f7-617d-4a4c-9b4e-599ff3b17a03" providerId="ADAL" clId="{D0F8216F-BAD8-4BAE-8F37-8532F16B2615}" dt="2021-12-15T11:39:24.205" v="2321" actId="1076"/>
          <ac:spMkLst>
            <pc:docMk/>
            <pc:sldMk cId="3005497291" sldId="258"/>
            <ac:spMk id="12" creationId="{11DE4F70-C792-4F06-8043-3E2C8BE5632D}"/>
          </ac:spMkLst>
        </pc:spChg>
        <pc:spChg chg="add mod">
          <ac:chgData name="Annette Wandslebe" userId="1267c4f7-617d-4a4c-9b4e-599ff3b17a03" providerId="ADAL" clId="{D0F8216F-BAD8-4BAE-8F37-8532F16B2615}" dt="2021-12-07T10:12:47.213" v="1084" actId="1076"/>
          <ac:spMkLst>
            <pc:docMk/>
            <pc:sldMk cId="3005497291" sldId="258"/>
            <ac:spMk id="13" creationId="{DC1548CE-0256-4170-A386-DD6348738167}"/>
          </ac:spMkLst>
        </pc:spChg>
        <pc:spChg chg="add mod">
          <ac:chgData name="Annette Wandslebe" userId="1267c4f7-617d-4a4c-9b4e-599ff3b17a03" providerId="ADAL" clId="{D0F8216F-BAD8-4BAE-8F37-8532F16B2615}" dt="2021-12-07T10:14:39.152" v="1105" actId="1076"/>
          <ac:spMkLst>
            <pc:docMk/>
            <pc:sldMk cId="3005497291" sldId="258"/>
            <ac:spMk id="15" creationId="{E3864C5B-3CF8-4723-AB15-22D8E5635BB4}"/>
          </ac:spMkLst>
        </pc:spChg>
        <pc:picChg chg="del">
          <ac:chgData name="Annette Wandslebe" userId="1267c4f7-617d-4a4c-9b4e-599ff3b17a03" providerId="ADAL" clId="{D0F8216F-BAD8-4BAE-8F37-8532F16B2615}" dt="2021-12-07T10:05:12.428" v="841" actId="478"/>
          <ac:picMkLst>
            <pc:docMk/>
            <pc:sldMk cId="3005497291" sldId="258"/>
            <ac:picMk id="4" creationId="{6DB154D2-2208-477F-9DD4-46B42C9B2FA7}"/>
          </ac:picMkLst>
        </pc:picChg>
        <pc:picChg chg="mod">
          <ac:chgData name="Annette Wandslebe" userId="1267c4f7-617d-4a4c-9b4e-599ff3b17a03" providerId="ADAL" clId="{D0F8216F-BAD8-4BAE-8F37-8532F16B2615}" dt="2021-12-07T10:14:55.438" v="1106" actId="1076"/>
          <ac:picMkLst>
            <pc:docMk/>
            <pc:sldMk cId="3005497291" sldId="258"/>
            <ac:picMk id="9" creationId="{0094D0F6-798C-448A-B7E9-068F925F2BEA}"/>
          </ac:picMkLst>
        </pc:picChg>
        <pc:picChg chg="add mod">
          <ac:chgData name="Annette Wandslebe" userId="1267c4f7-617d-4a4c-9b4e-599ff3b17a03" providerId="ADAL" clId="{D0F8216F-BAD8-4BAE-8F37-8532F16B2615}" dt="2021-12-07T10:12:42.112" v="1083" actId="1076"/>
          <ac:picMkLst>
            <pc:docMk/>
            <pc:sldMk cId="3005497291" sldId="258"/>
            <ac:picMk id="11" creationId="{7568359B-26FF-478D-9010-260B0003175F}"/>
          </ac:picMkLst>
        </pc:picChg>
        <pc:picChg chg="add del mod">
          <ac:chgData name="Annette Wandslebe" userId="1267c4f7-617d-4a4c-9b4e-599ff3b17a03" providerId="ADAL" clId="{D0F8216F-BAD8-4BAE-8F37-8532F16B2615}" dt="2021-12-07T10:26:41.358" v="1343" actId="1076"/>
          <ac:picMkLst>
            <pc:docMk/>
            <pc:sldMk cId="3005497291" sldId="258"/>
            <ac:picMk id="14" creationId="{E3580A36-0030-4057-8F39-3A3DC27FED9C}"/>
          </ac:picMkLst>
        </pc:picChg>
        <pc:picChg chg="add mod">
          <ac:chgData name="Annette Wandslebe" userId="1267c4f7-617d-4a4c-9b4e-599ff3b17a03" providerId="ADAL" clId="{D0F8216F-BAD8-4BAE-8F37-8532F16B2615}" dt="2021-12-07T10:15:04.907" v="1108" actId="1076"/>
          <ac:picMkLst>
            <pc:docMk/>
            <pc:sldMk cId="3005497291" sldId="258"/>
            <ac:picMk id="16" creationId="{02AB40BF-AA90-495A-B380-2E9A3553EDC1}"/>
          </ac:picMkLst>
        </pc:picChg>
      </pc:sldChg>
      <pc:sldChg chg="addSp delSp modSp mod">
        <pc:chgData name="Annette Wandslebe" userId="1267c4f7-617d-4a4c-9b4e-599ff3b17a03" providerId="ADAL" clId="{D0F8216F-BAD8-4BAE-8F37-8532F16B2615}" dt="2021-12-15T12:01:31.566" v="2487" actId="1076"/>
        <pc:sldMkLst>
          <pc:docMk/>
          <pc:sldMk cId="4056532794" sldId="259"/>
        </pc:sldMkLst>
        <pc:spChg chg="mod">
          <ac:chgData name="Annette Wandslebe" userId="1267c4f7-617d-4a4c-9b4e-599ff3b17a03" providerId="ADAL" clId="{D0F8216F-BAD8-4BAE-8F37-8532F16B2615}" dt="2021-12-15T07:41:20.735" v="2178" actId="20577"/>
          <ac:spMkLst>
            <pc:docMk/>
            <pc:sldMk cId="4056532794" sldId="259"/>
            <ac:spMk id="2" creationId="{F5EDA5D2-37DA-4FCD-A780-2B10C155C5FD}"/>
          </ac:spMkLst>
        </pc:spChg>
        <pc:spChg chg="add mod">
          <ac:chgData name="Annette Wandslebe" userId="1267c4f7-617d-4a4c-9b4e-599ff3b17a03" providerId="ADAL" clId="{D0F8216F-BAD8-4BAE-8F37-8532F16B2615}" dt="2021-12-07T10:16:09.070" v="1109" actId="478"/>
          <ac:spMkLst>
            <pc:docMk/>
            <pc:sldMk cId="4056532794" sldId="259"/>
            <ac:spMk id="3" creationId="{91AD6714-2E64-4664-91C1-4342397EAA5B}"/>
          </ac:spMkLst>
        </pc:spChg>
        <pc:spChg chg="del mod">
          <ac:chgData name="Annette Wandslebe" userId="1267c4f7-617d-4a4c-9b4e-599ff3b17a03" providerId="ADAL" clId="{D0F8216F-BAD8-4BAE-8F37-8532F16B2615}" dt="2021-12-07T10:16:52.336" v="1116" actId="478"/>
          <ac:spMkLst>
            <pc:docMk/>
            <pc:sldMk cId="4056532794" sldId="259"/>
            <ac:spMk id="6" creationId="{8908BAE3-DD64-4341-9F2E-094A5944F4DA}"/>
          </ac:spMkLst>
        </pc:spChg>
        <pc:spChg chg="mod">
          <ac:chgData name="Annette Wandslebe" userId="1267c4f7-617d-4a4c-9b4e-599ff3b17a03" providerId="ADAL" clId="{D0F8216F-BAD8-4BAE-8F37-8532F16B2615}" dt="2021-12-15T11:57:25.358" v="2486" actId="1076"/>
          <ac:spMkLst>
            <pc:docMk/>
            <pc:sldMk cId="4056532794" sldId="259"/>
            <ac:spMk id="6" creationId="{F0436969-B7D9-447F-925D-2659D1D0C2DC}"/>
          </ac:spMkLst>
        </pc:spChg>
        <pc:spChg chg="mod">
          <ac:chgData name="Annette Wandslebe" userId="1267c4f7-617d-4a4c-9b4e-599ff3b17a03" providerId="ADAL" clId="{D0F8216F-BAD8-4BAE-8F37-8532F16B2615}" dt="2021-12-07T10:18:49.608" v="1342" actId="14100"/>
          <ac:spMkLst>
            <pc:docMk/>
            <pc:sldMk cId="4056532794" sldId="259"/>
            <ac:spMk id="9" creationId="{8802324F-B32B-406C-8553-0649A182B9B4}"/>
          </ac:spMkLst>
        </pc:spChg>
        <pc:spChg chg="mod">
          <ac:chgData name="Annette Wandslebe" userId="1267c4f7-617d-4a4c-9b4e-599ff3b17a03" providerId="ADAL" clId="{D0F8216F-BAD8-4BAE-8F37-8532F16B2615}" dt="2021-12-15T11:41:58.892" v="2394" actId="1076"/>
          <ac:spMkLst>
            <pc:docMk/>
            <pc:sldMk cId="4056532794" sldId="259"/>
            <ac:spMk id="12" creationId="{8C3F0FFA-33E1-48A9-8B07-BD348FE0E26A}"/>
          </ac:spMkLst>
        </pc:spChg>
        <pc:spChg chg="mod">
          <ac:chgData name="Annette Wandslebe" userId="1267c4f7-617d-4a4c-9b4e-599ff3b17a03" providerId="ADAL" clId="{D0F8216F-BAD8-4BAE-8F37-8532F16B2615}" dt="2021-12-15T12:01:31.566" v="2487" actId="1076"/>
          <ac:spMkLst>
            <pc:docMk/>
            <pc:sldMk cId="4056532794" sldId="259"/>
            <ac:spMk id="15" creationId="{13BDB263-D97A-4690-9D1A-13BF288F326F}"/>
          </ac:spMkLst>
        </pc:spChg>
        <pc:picChg chg="add mod">
          <ac:chgData name="Annette Wandslebe" userId="1267c4f7-617d-4a4c-9b4e-599ff3b17a03" providerId="ADAL" clId="{D0F8216F-BAD8-4BAE-8F37-8532F16B2615}" dt="2021-12-07T10:16:31.161" v="1114" actId="1076"/>
          <ac:picMkLst>
            <pc:docMk/>
            <pc:sldMk cId="4056532794" sldId="259"/>
            <ac:picMk id="4" creationId="{B1CC393C-6316-483C-8D46-F954313DA7BD}"/>
          </ac:picMkLst>
        </pc:picChg>
        <pc:picChg chg="del">
          <ac:chgData name="Annette Wandslebe" userId="1267c4f7-617d-4a4c-9b4e-599ff3b17a03" providerId="ADAL" clId="{D0F8216F-BAD8-4BAE-8F37-8532F16B2615}" dt="2021-12-07T10:16:09.070" v="1109" actId="478"/>
          <ac:picMkLst>
            <pc:docMk/>
            <pc:sldMk cId="4056532794" sldId="259"/>
            <ac:picMk id="21" creationId="{0BEB09F1-0EF4-4FC0-A00C-7AA7010E783F}"/>
          </ac:picMkLst>
        </pc:picChg>
      </pc:sldChg>
      <pc:sldChg chg="del">
        <pc:chgData name="Annette Wandslebe" userId="1267c4f7-617d-4a4c-9b4e-599ff3b17a03" providerId="ADAL" clId="{D0F8216F-BAD8-4BAE-8F37-8532F16B2615}" dt="2021-12-15T07:14:44.460" v="1344" actId="47"/>
        <pc:sldMkLst>
          <pc:docMk/>
          <pc:sldMk cId="98027928" sldId="260"/>
        </pc:sldMkLst>
      </pc:sldChg>
      <pc:sldChg chg="del">
        <pc:chgData name="Annette Wandslebe" userId="1267c4f7-617d-4a4c-9b4e-599ff3b17a03" providerId="ADAL" clId="{D0F8216F-BAD8-4BAE-8F37-8532F16B2615}" dt="2021-12-15T07:14:50.322" v="1345" actId="47"/>
        <pc:sldMkLst>
          <pc:docMk/>
          <pc:sldMk cId="1853651420" sldId="261"/>
        </pc:sldMkLst>
      </pc:sldChg>
      <pc:sldChg chg="modSp mod">
        <pc:chgData name="Annette Wandslebe" userId="1267c4f7-617d-4a4c-9b4e-599ff3b17a03" providerId="ADAL" clId="{D0F8216F-BAD8-4BAE-8F37-8532F16B2615}" dt="2021-12-15T11:35:49.960" v="2311" actId="6549"/>
        <pc:sldMkLst>
          <pc:docMk/>
          <pc:sldMk cId="256342791" sldId="262"/>
        </pc:sldMkLst>
        <pc:spChg chg="mod">
          <ac:chgData name="Annette Wandslebe" userId="1267c4f7-617d-4a4c-9b4e-599ff3b17a03" providerId="ADAL" clId="{D0F8216F-BAD8-4BAE-8F37-8532F16B2615}" dt="2021-12-15T11:34:09.108" v="2243" actId="20577"/>
          <ac:spMkLst>
            <pc:docMk/>
            <pc:sldMk cId="256342791" sldId="262"/>
            <ac:spMk id="3" creationId="{499949E5-A05B-41D6-B464-94740A9860CA}"/>
          </ac:spMkLst>
        </pc:spChg>
        <pc:spChg chg="mod">
          <ac:chgData name="Annette Wandslebe" userId="1267c4f7-617d-4a4c-9b4e-599ff3b17a03" providerId="ADAL" clId="{D0F8216F-BAD8-4BAE-8F37-8532F16B2615}" dt="2021-12-07T09:10:03.866" v="735" actId="1076"/>
          <ac:spMkLst>
            <pc:docMk/>
            <pc:sldMk cId="256342791" sldId="262"/>
            <ac:spMk id="4" creationId="{3EB42BE4-1D40-4F11-BB5B-E32051A92946}"/>
          </ac:spMkLst>
        </pc:spChg>
        <pc:spChg chg="mod">
          <ac:chgData name="Annette Wandslebe" userId="1267c4f7-617d-4a4c-9b4e-599ff3b17a03" providerId="ADAL" clId="{D0F8216F-BAD8-4BAE-8F37-8532F16B2615}" dt="2021-12-07T09:10:09.325" v="736" actId="1076"/>
          <ac:spMkLst>
            <pc:docMk/>
            <pc:sldMk cId="256342791" sldId="262"/>
            <ac:spMk id="5" creationId="{9B12D158-D0C1-4303-98CD-7CB993365E04}"/>
          </ac:spMkLst>
        </pc:spChg>
        <pc:spChg chg="mod">
          <ac:chgData name="Annette Wandslebe" userId="1267c4f7-617d-4a4c-9b4e-599ff3b17a03" providerId="ADAL" clId="{D0F8216F-BAD8-4BAE-8F37-8532F16B2615}" dt="2021-12-15T11:35:01.951" v="2262" actId="1076"/>
          <ac:spMkLst>
            <pc:docMk/>
            <pc:sldMk cId="256342791" sldId="262"/>
            <ac:spMk id="6" creationId="{9EE358B5-17DE-4229-BD8C-965158D39E20}"/>
          </ac:spMkLst>
        </pc:spChg>
        <pc:spChg chg="mod">
          <ac:chgData name="Annette Wandslebe" userId="1267c4f7-617d-4a4c-9b4e-599ff3b17a03" providerId="ADAL" clId="{D0F8216F-BAD8-4BAE-8F37-8532F16B2615}" dt="2021-12-15T07:37:30.975" v="2140" actId="1076"/>
          <ac:spMkLst>
            <pc:docMk/>
            <pc:sldMk cId="256342791" sldId="262"/>
            <ac:spMk id="9" creationId="{E776AE74-F642-447A-A119-08B480D80BB8}"/>
          </ac:spMkLst>
        </pc:spChg>
        <pc:spChg chg="mod">
          <ac:chgData name="Annette Wandslebe" userId="1267c4f7-617d-4a4c-9b4e-599ff3b17a03" providerId="ADAL" clId="{D0F8216F-BAD8-4BAE-8F37-8532F16B2615}" dt="2021-12-15T11:35:49.960" v="2311" actId="6549"/>
          <ac:spMkLst>
            <pc:docMk/>
            <pc:sldMk cId="256342791" sldId="262"/>
            <ac:spMk id="10" creationId="{2EA2E6EB-F57F-4C0A-A522-24527EC5CD2C}"/>
          </ac:spMkLst>
        </pc:spChg>
        <pc:picChg chg="mod">
          <ac:chgData name="Annette Wandslebe" userId="1267c4f7-617d-4a4c-9b4e-599ff3b17a03" providerId="ADAL" clId="{D0F8216F-BAD8-4BAE-8F37-8532F16B2615}" dt="2021-12-07T09:11:01.327" v="748" actId="1076"/>
          <ac:picMkLst>
            <pc:docMk/>
            <pc:sldMk cId="256342791" sldId="262"/>
            <ac:picMk id="11" creationId="{47C3101B-1940-4F70-B74A-B8C2C067CC84}"/>
          </ac:picMkLst>
        </pc:picChg>
      </pc:sldChg>
      <pc:sldChg chg="addSp delSp modSp mod">
        <pc:chgData name="Annette Wandslebe" userId="1267c4f7-617d-4a4c-9b4e-599ff3b17a03" providerId="ADAL" clId="{D0F8216F-BAD8-4BAE-8F37-8532F16B2615}" dt="2021-12-15T11:44:24.906" v="2427" actId="1076"/>
        <pc:sldMkLst>
          <pc:docMk/>
          <pc:sldMk cId="3161151316" sldId="264"/>
        </pc:sldMkLst>
        <pc:spChg chg="add del mod">
          <ac:chgData name="Annette Wandslebe" userId="1267c4f7-617d-4a4c-9b4e-599ff3b17a03" providerId="ADAL" clId="{D0F8216F-BAD8-4BAE-8F37-8532F16B2615}" dt="2021-12-15T07:17:02.520" v="1347"/>
          <ac:spMkLst>
            <pc:docMk/>
            <pc:sldMk cId="3161151316" sldId="264"/>
            <ac:spMk id="3" creationId="{C50921D5-DA2D-490D-B6F9-0B1CD4262EE7}"/>
          </ac:spMkLst>
        </pc:spChg>
        <pc:spChg chg="mod">
          <ac:chgData name="Annette Wandslebe" userId="1267c4f7-617d-4a4c-9b4e-599ff3b17a03" providerId="ADAL" clId="{D0F8216F-BAD8-4BAE-8F37-8532F16B2615}" dt="2021-12-15T07:18:34.768" v="1479" actId="1076"/>
          <ac:spMkLst>
            <pc:docMk/>
            <pc:sldMk cId="3161151316" sldId="264"/>
            <ac:spMk id="6" creationId="{147884A1-2941-4ECB-B160-DF36B7ED9161}"/>
          </ac:spMkLst>
        </pc:spChg>
        <pc:spChg chg="mod">
          <ac:chgData name="Annette Wandslebe" userId="1267c4f7-617d-4a4c-9b4e-599ff3b17a03" providerId="ADAL" clId="{D0F8216F-BAD8-4BAE-8F37-8532F16B2615}" dt="2021-12-15T11:44:24.906" v="2427" actId="1076"/>
          <ac:spMkLst>
            <pc:docMk/>
            <pc:sldMk cId="3161151316" sldId="264"/>
            <ac:spMk id="8" creationId="{94261347-720A-4506-996D-FA4EFA4AE798}"/>
          </ac:spMkLst>
        </pc:spChg>
        <pc:spChg chg="mod">
          <ac:chgData name="Annette Wandslebe" userId="1267c4f7-617d-4a4c-9b4e-599ff3b17a03" providerId="ADAL" clId="{D0F8216F-BAD8-4BAE-8F37-8532F16B2615}" dt="2021-12-15T11:44:15.583" v="2426" actId="1076"/>
          <ac:spMkLst>
            <pc:docMk/>
            <pc:sldMk cId="3161151316" sldId="264"/>
            <ac:spMk id="10" creationId="{67F2378D-DCD4-44D5-B454-CEFA1A1AE885}"/>
          </ac:spMkLst>
        </pc:spChg>
        <pc:spChg chg="mod">
          <ac:chgData name="Annette Wandslebe" userId="1267c4f7-617d-4a4c-9b4e-599ff3b17a03" providerId="ADAL" clId="{D0F8216F-BAD8-4BAE-8F37-8532F16B2615}" dt="2021-12-15T11:43:26.029" v="2412" actId="1076"/>
          <ac:spMkLst>
            <pc:docMk/>
            <pc:sldMk cId="3161151316" sldId="264"/>
            <ac:spMk id="11" creationId="{0289ED8C-757F-4AC2-91C9-31D9E13063D4}"/>
          </ac:spMkLst>
        </pc:spChg>
        <pc:picChg chg="del">
          <ac:chgData name="Annette Wandslebe" userId="1267c4f7-617d-4a4c-9b4e-599ff3b17a03" providerId="ADAL" clId="{D0F8216F-BAD8-4BAE-8F37-8532F16B2615}" dt="2021-12-15T07:15:02.552" v="1346" actId="478"/>
          <ac:picMkLst>
            <pc:docMk/>
            <pc:sldMk cId="3161151316" sldId="264"/>
            <ac:picMk id="4" creationId="{FE4AC48C-F190-4380-9684-C946F052DF9E}"/>
          </ac:picMkLst>
        </pc:picChg>
        <pc:picChg chg="add mod">
          <ac:chgData name="Annette Wandslebe" userId="1267c4f7-617d-4a4c-9b4e-599ff3b17a03" providerId="ADAL" clId="{D0F8216F-BAD8-4BAE-8F37-8532F16B2615}" dt="2021-12-15T07:17:15.592" v="1349" actId="14100"/>
          <ac:picMkLst>
            <pc:docMk/>
            <pc:sldMk cId="3161151316" sldId="264"/>
            <ac:picMk id="12" creationId="{7227002C-4D43-4AD2-B54D-2523BBDB2495}"/>
          </ac:picMkLst>
        </pc:picChg>
      </pc:sldChg>
      <pc:sldChg chg="addSp delSp modSp mod modClrScheme chgLayout">
        <pc:chgData name="Annette Wandslebe" userId="1267c4f7-617d-4a4c-9b4e-599ff3b17a03" providerId="ADAL" clId="{D0F8216F-BAD8-4BAE-8F37-8532F16B2615}" dt="2021-12-15T12:03:25.327" v="2500" actId="1076"/>
        <pc:sldMkLst>
          <pc:docMk/>
          <pc:sldMk cId="3887544548" sldId="265"/>
        </pc:sldMkLst>
        <pc:spChg chg="add del mod">
          <ac:chgData name="Annette Wandslebe" userId="1267c4f7-617d-4a4c-9b4e-599ff3b17a03" providerId="ADAL" clId="{D0F8216F-BAD8-4BAE-8F37-8532F16B2615}" dt="2021-12-15T07:21:34.658" v="1481"/>
          <ac:spMkLst>
            <pc:docMk/>
            <pc:sldMk cId="3887544548" sldId="265"/>
            <ac:spMk id="3" creationId="{DDAE793C-A755-4E3C-9A89-5080FBF84FFE}"/>
          </ac:spMkLst>
        </pc:spChg>
        <pc:spChg chg="mod">
          <ac:chgData name="Annette Wandslebe" userId="1267c4f7-617d-4a4c-9b4e-599ff3b17a03" providerId="ADAL" clId="{D0F8216F-BAD8-4BAE-8F37-8532F16B2615}" dt="2021-12-15T07:23:00.562" v="1492" actId="1076"/>
          <ac:spMkLst>
            <pc:docMk/>
            <pc:sldMk cId="3887544548" sldId="265"/>
            <ac:spMk id="6" creationId="{3E9E3F62-0D30-4951-A65F-B43A2988C353}"/>
          </ac:spMkLst>
        </pc:spChg>
        <pc:spChg chg="mod">
          <ac:chgData name="Annette Wandslebe" userId="1267c4f7-617d-4a4c-9b4e-599ff3b17a03" providerId="ADAL" clId="{D0F8216F-BAD8-4BAE-8F37-8532F16B2615}" dt="2021-12-15T07:43:12.300" v="2209" actId="1076"/>
          <ac:spMkLst>
            <pc:docMk/>
            <pc:sldMk cId="3887544548" sldId="265"/>
            <ac:spMk id="8" creationId="{D9852636-A4B6-4003-92A4-8CA8B2E371AB}"/>
          </ac:spMkLst>
        </pc:spChg>
        <pc:spChg chg="add mod">
          <ac:chgData name="Annette Wandslebe" userId="1267c4f7-617d-4a4c-9b4e-599ff3b17a03" providerId="ADAL" clId="{D0F8216F-BAD8-4BAE-8F37-8532F16B2615}" dt="2021-12-15T11:45:54.761" v="2430" actId="1076"/>
          <ac:spMkLst>
            <pc:docMk/>
            <pc:sldMk cId="3887544548" sldId="265"/>
            <ac:spMk id="11" creationId="{BC7A124B-E8A5-4548-B005-0C543E140446}"/>
          </ac:spMkLst>
        </pc:spChg>
        <pc:spChg chg="add mod">
          <ac:chgData name="Annette Wandslebe" userId="1267c4f7-617d-4a4c-9b4e-599ff3b17a03" providerId="ADAL" clId="{D0F8216F-BAD8-4BAE-8F37-8532F16B2615}" dt="2021-12-15T12:01:52.926" v="2489" actId="1076"/>
          <ac:spMkLst>
            <pc:docMk/>
            <pc:sldMk cId="3887544548" sldId="265"/>
            <ac:spMk id="13" creationId="{9323064B-3F06-424C-B962-AA65D1C4FD53}"/>
          </ac:spMkLst>
        </pc:spChg>
        <pc:spChg chg="add mod">
          <ac:chgData name="Annette Wandslebe" userId="1267c4f7-617d-4a4c-9b4e-599ff3b17a03" providerId="ADAL" clId="{D0F8216F-BAD8-4BAE-8F37-8532F16B2615}" dt="2021-12-15T12:02:45.628" v="2498" actId="1076"/>
          <ac:spMkLst>
            <pc:docMk/>
            <pc:sldMk cId="3887544548" sldId="265"/>
            <ac:spMk id="14" creationId="{A02F91A0-FF20-4068-B8A7-D98DECAD638A}"/>
          </ac:spMkLst>
        </pc:spChg>
        <pc:spChg chg="add mod">
          <ac:chgData name="Annette Wandslebe" userId="1267c4f7-617d-4a4c-9b4e-599ff3b17a03" providerId="ADAL" clId="{D0F8216F-BAD8-4BAE-8F37-8532F16B2615}" dt="2021-12-15T12:02:27.988" v="2495" actId="1076"/>
          <ac:spMkLst>
            <pc:docMk/>
            <pc:sldMk cId="3887544548" sldId="265"/>
            <ac:spMk id="15" creationId="{CE784169-094F-493F-AF58-A73498430C60}"/>
          </ac:spMkLst>
        </pc:spChg>
        <pc:spChg chg="add mod">
          <ac:chgData name="Annette Wandslebe" userId="1267c4f7-617d-4a4c-9b4e-599ff3b17a03" providerId="ADAL" clId="{D0F8216F-BAD8-4BAE-8F37-8532F16B2615}" dt="2021-12-15T12:02:37.704" v="2497" actId="1076"/>
          <ac:spMkLst>
            <pc:docMk/>
            <pc:sldMk cId="3887544548" sldId="265"/>
            <ac:spMk id="16" creationId="{E95725C4-4F5C-4C08-9086-EF87085A31D0}"/>
          </ac:spMkLst>
        </pc:spChg>
        <pc:picChg chg="add mod">
          <ac:chgData name="Annette Wandslebe" userId="1267c4f7-617d-4a4c-9b4e-599ff3b17a03" providerId="ADAL" clId="{D0F8216F-BAD8-4BAE-8F37-8532F16B2615}" dt="2021-12-15T11:46:22.383" v="2435" actId="1076"/>
          <ac:picMkLst>
            <pc:docMk/>
            <pc:sldMk cId="3887544548" sldId="265"/>
            <ac:picMk id="2" creationId="{25378CCB-C155-4525-93AA-C29383BC9772}"/>
          </ac:picMkLst>
        </pc:picChg>
        <pc:picChg chg="add mod">
          <ac:chgData name="Annette Wandslebe" userId="1267c4f7-617d-4a4c-9b4e-599ff3b17a03" providerId="ADAL" clId="{D0F8216F-BAD8-4BAE-8F37-8532F16B2615}" dt="2021-12-15T12:03:25.327" v="2500" actId="1076"/>
          <ac:picMkLst>
            <pc:docMk/>
            <pc:sldMk cId="3887544548" sldId="265"/>
            <ac:picMk id="3" creationId="{F3B2295D-6B27-44F5-9C41-0D20317D2C75}"/>
          </ac:picMkLst>
        </pc:picChg>
        <pc:picChg chg="add del mod">
          <ac:chgData name="Annette Wandslebe" userId="1267c4f7-617d-4a4c-9b4e-599ff3b17a03" providerId="ADAL" clId="{D0F8216F-BAD8-4BAE-8F37-8532F16B2615}" dt="2021-12-15T11:47:05.727" v="2442" actId="478"/>
          <ac:picMkLst>
            <pc:docMk/>
            <pc:sldMk cId="3887544548" sldId="265"/>
            <ac:picMk id="4" creationId="{12059622-8026-406C-A343-1508AAE07930}"/>
          </ac:picMkLst>
        </pc:picChg>
        <pc:picChg chg="del">
          <ac:chgData name="Annette Wandslebe" userId="1267c4f7-617d-4a4c-9b4e-599ff3b17a03" providerId="ADAL" clId="{D0F8216F-BAD8-4BAE-8F37-8532F16B2615}" dt="2021-12-15T07:21:29.592" v="1480" actId="478"/>
          <ac:picMkLst>
            <pc:docMk/>
            <pc:sldMk cId="3887544548" sldId="265"/>
            <ac:picMk id="4" creationId="{748BE941-C3E0-44C8-BAED-F4ADE643B85B}"/>
          </ac:picMkLst>
        </pc:picChg>
        <pc:picChg chg="mod">
          <ac:chgData name="Annette Wandslebe" userId="1267c4f7-617d-4a4c-9b4e-599ff3b17a03" providerId="ADAL" clId="{D0F8216F-BAD8-4BAE-8F37-8532F16B2615}" dt="2021-12-15T07:22:38.319" v="1489" actId="1076"/>
          <ac:picMkLst>
            <pc:docMk/>
            <pc:sldMk cId="3887544548" sldId="265"/>
            <ac:picMk id="7" creationId="{D6A238F2-E7CB-4D12-ADEB-697ED989BD9D}"/>
          </ac:picMkLst>
        </pc:picChg>
        <pc:picChg chg="add mod ord">
          <ac:chgData name="Annette Wandslebe" userId="1267c4f7-617d-4a4c-9b4e-599ff3b17a03" providerId="ADAL" clId="{D0F8216F-BAD8-4BAE-8F37-8532F16B2615}" dt="2021-12-15T11:46:49.225" v="2440" actId="1076"/>
          <ac:picMkLst>
            <pc:docMk/>
            <pc:sldMk cId="3887544548" sldId="265"/>
            <ac:picMk id="9" creationId="{6D4E2D69-47E4-4465-B496-DB526A969631}"/>
          </ac:picMkLst>
        </pc:picChg>
        <pc:picChg chg="add mod">
          <ac:chgData name="Annette Wandslebe" userId="1267c4f7-617d-4a4c-9b4e-599ff3b17a03" providerId="ADAL" clId="{D0F8216F-BAD8-4BAE-8F37-8532F16B2615}" dt="2021-12-15T07:22:55.984" v="1491" actId="1076"/>
          <ac:picMkLst>
            <pc:docMk/>
            <pc:sldMk cId="3887544548" sldId="265"/>
            <ac:picMk id="10" creationId="{E7FE2120-F26D-42D9-AFC2-EF178C6C7446}"/>
          </ac:picMkLst>
        </pc:picChg>
        <pc:picChg chg="add del">
          <ac:chgData name="Annette Wandslebe" userId="1267c4f7-617d-4a4c-9b4e-599ff3b17a03" providerId="ADAL" clId="{D0F8216F-BAD8-4BAE-8F37-8532F16B2615}" dt="2021-12-15T11:47:35.773" v="2444" actId="478"/>
          <ac:picMkLst>
            <pc:docMk/>
            <pc:sldMk cId="3887544548" sldId="265"/>
            <ac:picMk id="12" creationId="{C13754BF-12E3-4C8E-ADD0-599AAF8CE4DB}"/>
          </ac:picMkLst>
        </pc:picChg>
      </pc:sldChg>
      <pc:sldChg chg="modSp mod">
        <pc:chgData name="Annette Wandslebe" userId="1267c4f7-617d-4a4c-9b4e-599ff3b17a03" providerId="ADAL" clId="{D0F8216F-BAD8-4BAE-8F37-8532F16B2615}" dt="2021-12-15T07:42:02.348" v="2208" actId="20577"/>
        <pc:sldMkLst>
          <pc:docMk/>
          <pc:sldMk cId="1332087656" sldId="266"/>
        </pc:sldMkLst>
        <pc:spChg chg="mod">
          <ac:chgData name="Annette Wandslebe" userId="1267c4f7-617d-4a4c-9b4e-599ff3b17a03" providerId="ADAL" clId="{D0F8216F-BAD8-4BAE-8F37-8532F16B2615}" dt="2021-12-15T07:42:02.348" v="2208" actId="20577"/>
          <ac:spMkLst>
            <pc:docMk/>
            <pc:sldMk cId="1332087656" sldId="266"/>
            <ac:spMk id="3" creationId="{B1E75A99-0B49-4DE7-982F-C83CF480EAD3}"/>
          </ac:spMkLst>
        </pc:spChg>
      </pc:sldChg>
      <pc:sldChg chg="addSp delSp modSp mod">
        <pc:chgData name="Annette Wandslebe" userId="1267c4f7-617d-4a4c-9b4e-599ff3b17a03" providerId="ADAL" clId="{D0F8216F-BAD8-4BAE-8F37-8532F16B2615}" dt="2021-12-15T11:49:23.600" v="2458" actId="6549"/>
        <pc:sldMkLst>
          <pc:docMk/>
          <pc:sldMk cId="3864160567" sldId="267"/>
        </pc:sldMkLst>
        <pc:spChg chg="add del mod">
          <ac:chgData name="Annette Wandslebe" userId="1267c4f7-617d-4a4c-9b4e-599ff3b17a03" providerId="ADAL" clId="{D0F8216F-BAD8-4BAE-8F37-8532F16B2615}" dt="2021-12-15T07:34:08.050" v="2128"/>
          <ac:spMkLst>
            <pc:docMk/>
            <pc:sldMk cId="3864160567" sldId="267"/>
            <ac:spMk id="3" creationId="{5AA8F2F9-BE54-42FC-8854-738923767A4D}"/>
          </ac:spMkLst>
        </pc:spChg>
        <pc:spChg chg="mod">
          <ac:chgData name="Annette Wandslebe" userId="1267c4f7-617d-4a4c-9b4e-599ff3b17a03" providerId="ADAL" clId="{D0F8216F-BAD8-4BAE-8F37-8532F16B2615}" dt="2021-12-15T11:49:23.600" v="2458" actId="6549"/>
          <ac:spMkLst>
            <pc:docMk/>
            <pc:sldMk cId="3864160567" sldId="267"/>
            <ac:spMk id="6" creationId="{32B2BB1A-D355-4C06-BDEF-C0575B587565}"/>
          </ac:spMkLst>
        </pc:spChg>
        <pc:spChg chg="mod">
          <ac:chgData name="Annette Wandslebe" userId="1267c4f7-617d-4a4c-9b4e-599ff3b17a03" providerId="ADAL" clId="{D0F8216F-BAD8-4BAE-8F37-8532F16B2615}" dt="2021-12-15T07:25:48.101" v="1672" actId="1076"/>
          <ac:spMkLst>
            <pc:docMk/>
            <pc:sldMk cId="3864160567" sldId="267"/>
            <ac:spMk id="8" creationId="{A088320B-4CAB-4B49-9C47-4E50FF8B0DFD}"/>
          </ac:spMkLst>
        </pc:spChg>
        <pc:picChg chg="del">
          <ac:chgData name="Annette Wandslebe" userId="1267c4f7-617d-4a4c-9b4e-599ff3b17a03" providerId="ADAL" clId="{D0F8216F-BAD8-4BAE-8F37-8532F16B2615}" dt="2021-12-15T07:34:03.489" v="2127" actId="478"/>
          <ac:picMkLst>
            <pc:docMk/>
            <pc:sldMk cId="3864160567" sldId="267"/>
            <ac:picMk id="4" creationId="{65EF5AFF-29C2-4F7E-A846-3785037F3E2B}"/>
          </ac:picMkLst>
        </pc:picChg>
        <pc:picChg chg="mod">
          <ac:chgData name="Annette Wandslebe" userId="1267c4f7-617d-4a4c-9b4e-599ff3b17a03" providerId="ADAL" clId="{D0F8216F-BAD8-4BAE-8F37-8532F16B2615}" dt="2021-12-15T07:34:27.215" v="2131" actId="1076"/>
          <ac:picMkLst>
            <pc:docMk/>
            <pc:sldMk cId="3864160567" sldId="267"/>
            <ac:picMk id="5" creationId="{6F7081D2-3649-450B-A74F-AB3B8443D7FB}"/>
          </ac:picMkLst>
        </pc:picChg>
        <pc:picChg chg="add mod">
          <ac:chgData name="Annette Wandslebe" userId="1267c4f7-617d-4a4c-9b4e-599ff3b17a03" providerId="ADAL" clId="{D0F8216F-BAD8-4BAE-8F37-8532F16B2615}" dt="2021-12-15T07:34:21.980" v="2130" actId="14100"/>
          <ac:picMkLst>
            <pc:docMk/>
            <pc:sldMk cId="3864160567" sldId="267"/>
            <ac:picMk id="10" creationId="{CBFC04A4-1088-49F6-8C13-D944B81C3256}"/>
          </ac:picMkLst>
        </pc:picChg>
      </pc:sldChg>
      <pc:sldChg chg="addSp delSp modSp mod">
        <pc:chgData name="Annette Wandslebe" userId="1267c4f7-617d-4a4c-9b4e-599ff3b17a03" providerId="ADAL" clId="{D0F8216F-BAD8-4BAE-8F37-8532F16B2615}" dt="2021-12-15T07:35:53.134" v="2137" actId="1076"/>
        <pc:sldMkLst>
          <pc:docMk/>
          <pc:sldMk cId="2633420702" sldId="268"/>
        </pc:sldMkLst>
        <pc:spChg chg="add del mod">
          <ac:chgData name="Annette Wandslebe" userId="1267c4f7-617d-4a4c-9b4e-599ff3b17a03" providerId="ADAL" clId="{D0F8216F-BAD8-4BAE-8F37-8532F16B2615}" dt="2021-12-15T07:35:42.028" v="2134"/>
          <ac:spMkLst>
            <pc:docMk/>
            <pc:sldMk cId="2633420702" sldId="268"/>
            <ac:spMk id="3" creationId="{2759DA4D-A770-44B1-BC1F-29FA452ED7EA}"/>
          </ac:spMkLst>
        </pc:spChg>
        <pc:picChg chg="del mod">
          <ac:chgData name="Annette Wandslebe" userId="1267c4f7-617d-4a4c-9b4e-599ff3b17a03" providerId="ADAL" clId="{D0F8216F-BAD8-4BAE-8F37-8532F16B2615}" dt="2021-12-15T07:35:36.660" v="2133" actId="478"/>
          <ac:picMkLst>
            <pc:docMk/>
            <pc:sldMk cId="2633420702" sldId="268"/>
            <ac:picMk id="4" creationId="{AA4F2B77-B874-4B50-ADDB-4311308D46FD}"/>
          </ac:picMkLst>
        </pc:picChg>
        <pc:picChg chg="add mod">
          <ac:chgData name="Annette Wandslebe" userId="1267c4f7-617d-4a4c-9b4e-599ff3b17a03" providerId="ADAL" clId="{D0F8216F-BAD8-4BAE-8F37-8532F16B2615}" dt="2021-12-15T07:35:53.134" v="2137" actId="1076"/>
          <ac:picMkLst>
            <pc:docMk/>
            <pc:sldMk cId="2633420702" sldId="268"/>
            <ac:picMk id="7" creationId="{789E66E0-A71F-438B-8FCF-7234F4948AAD}"/>
          </ac:picMkLst>
        </pc:picChg>
      </pc:sldChg>
      <pc:sldChg chg="modSp mod">
        <pc:chgData name="Annette Wandslebe" userId="1267c4f7-617d-4a4c-9b4e-599ff3b17a03" providerId="ADAL" clId="{D0F8216F-BAD8-4BAE-8F37-8532F16B2615}" dt="2021-12-15T11:50:38.172" v="2483" actId="20577"/>
        <pc:sldMkLst>
          <pc:docMk/>
          <pc:sldMk cId="3525163638" sldId="269"/>
        </pc:sldMkLst>
        <pc:spChg chg="mod">
          <ac:chgData name="Annette Wandslebe" userId="1267c4f7-617d-4a4c-9b4e-599ff3b17a03" providerId="ADAL" clId="{D0F8216F-BAD8-4BAE-8F37-8532F16B2615}" dt="2021-12-07T08:18:24.521" v="657" actId="20577"/>
          <ac:spMkLst>
            <pc:docMk/>
            <pc:sldMk cId="3525163638" sldId="269"/>
            <ac:spMk id="5" creationId="{814EF758-56C1-45DB-A63E-4418EE384E16}"/>
          </ac:spMkLst>
        </pc:spChg>
        <pc:spChg chg="mod">
          <ac:chgData name="Annette Wandslebe" userId="1267c4f7-617d-4a4c-9b4e-599ff3b17a03" providerId="ADAL" clId="{D0F8216F-BAD8-4BAE-8F37-8532F16B2615}" dt="2021-12-15T11:50:38.172" v="2483" actId="20577"/>
          <ac:spMkLst>
            <pc:docMk/>
            <pc:sldMk cId="3525163638" sldId="269"/>
            <ac:spMk id="7" creationId="{98F2930A-39E5-4D6F-9723-3F85B681F3B7}"/>
          </ac:spMkLst>
        </pc:spChg>
      </pc:sldChg>
      <pc:sldChg chg="modSp mod">
        <pc:chgData name="Annette Wandslebe" userId="1267c4f7-617d-4a4c-9b4e-599ff3b17a03" providerId="ADAL" clId="{D0F8216F-BAD8-4BAE-8F37-8532F16B2615}" dt="2021-12-15T07:39:22.862" v="2148" actId="404"/>
        <pc:sldMkLst>
          <pc:docMk/>
          <pc:sldMk cId="2344218071" sldId="270"/>
        </pc:sldMkLst>
        <pc:spChg chg="mod">
          <ac:chgData name="Annette Wandslebe" userId="1267c4f7-617d-4a4c-9b4e-599ff3b17a03" providerId="ADAL" clId="{D0F8216F-BAD8-4BAE-8F37-8532F16B2615}" dt="2021-12-15T07:39:22.862" v="2148" actId="404"/>
          <ac:spMkLst>
            <pc:docMk/>
            <pc:sldMk cId="2344218071" sldId="270"/>
            <ac:spMk id="2" creationId="{A82E6B7D-9FC2-486A-BEA5-B000AA4E7E62}"/>
          </ac:spMkLst>
        </pc:spChg>
      </pc:sldChg>
      <pc:sldChg chg="addSp delSp modSp mod setBg">
        <pc:chgData name="Annette Wandslebe" userId="1267c4f7-617d-4a4c-9b4e-599ff3b17a03" providerId="ADAL" clId="{D0F8216F-BAD8-4BAE-8F37-8532F16B2615}" dt="2021-12-15T11:33:29.632" v="2211" actId="20577"/>
        <pc:sldMkLst>
          <pc:docMk/>
          <pc:sldMk cId="2342182236" sldId="271"/>
        </pc:sldMkLst>
        <pc:spChg chg="mod">
          <ac:chgData name="Annette Wandslebe" userId="1267c4f7-617d-4a4c-9b4e-599ff3b17a03" providerId="ADAL" clId="{D0F8216F-BAD8-4BAE-8F37-8532F16B2615}" dt="2021-12-15T11:33:29.632" v="2211" actId="20577"/>
          <ac:spMkLst>
            <pc:docMk/>
            <pc:sldMk cId="2342182236" sldId="271"/>
            <ac:spMk id="2" creationId="{00000000-0000-0000-0000-000000000000}"/>
          </ac:spMkLst>
        </pc:spChg>
        <pc:spChg chg="mod">
          <ac:chgData name="Annette Wandslebe" userId="1267c4f7-617d-4a4c-9b4e-599ff3b17a03" providerId="ADAL" clId="{D0F8216F-BAD8-4BAE-8F37-8532F16B2615}" dt="2021-12-07T08:19:09.939" v="682" actId="20577"/>
          <ac:spMkLst>
            <pc:docMk/>
            <pc:sldMk cId="2342182236" sldId="271"/>
            <ac:spMk id="3" creationId="{00000000-0000-0000-0000-000000000000}"/>
          </ac:spMkLst>
        </pc:spChg>
        <pc:spChg chg="add del">
          <ac:chgData name="Annette Wandslebe" userId="1267c4f7-617d-4a4c-9b4e-599ff3b17a03" providerId="ADAL" clId="{D0F8216F-BAD8-4BAE-8F37-8532F16B2615}" dt="2021-12-07T08:05:00.578" v="110" actId="26606"/>
          <ac:spMkLst>
            <pc:docMk/>
            <pc:sldMk cId="2342182236" sldId="271"/>
            <ac:spMk id="8" creationId="{907EF6B7-1338-4443-8C46-6A318D952DFD}"/>
          </ac:spMkLst>
        </pc:spChg>
        <pc:spChg chg="add del">
          <ac:chgData name="Annette Wandslebe" userId="1267c4f7-617d-4a4c-9b4e-599ff3b17a03" providerId="ADAL" clId="{D0F8216F-BAD8-4BAE-8F37-8532F16B2615}" dt="2021-12-07T08:05:00.578" v="110" actId="26606"/>
          <ac:spMkLst>
            <pc:docMk/>
            <pc:sldMk cId="2342182236" sldId="271"/>
            <ac:spMk id="10" creationId="{DAAE4CDD-124C-4DCF-9584-B6033B545DD5}"/>
          </ac:spMkLst>
        </pc:spChg>
        <pc:spChg chg="add del">
          <ac:chgData name="Annette Wandslebe" userId="1267c4f7-617d-4a4c-9b4e-599ff3b17a03" providerId="ADAL" clId="{D0F8216F-BAD8-4BAE-8F37-8532F16B2615}" dt="2021-12-07T08:05:00.578" v="110" actId="26606"/>
          <ac:spMkLst>
            <pc:docMk/>
            <pc:sldMk cId="2342182236" sldId="271"/>
            <ac:spMk id="12" creationId="{081E4A58-353D-44AE-B2FC-2A74E2E400F7}"/>
          </ac:spMkLst>
        </pc:spChg>
        <pc:spChg chg="add">
          <ac:chgData name="Annette Wandslebe" userId="1267c4f7-617d-4a4c-9b4e-599ff3b17a03" providerId="ADAL" clId="{D0F8216F-BAD8-4BAE-8F37-8532F16B2615}" dt="2021-12-07T08:05:00.578" v="110" actId="26606"/>
          <ac:spMkLst>
            <pc:docMk/>
            <pc:sldMk cId="2342182236" sldId="271"/>
            <ac:spMk id="17" creationId="{1709F1D5-B0F1-4714-A239-E5B61C161915}"/>
          </ac:spMkLst>
        </pc:spChg>
        <pc:spChg chg="add">
          <ac:chgData name="Annette Wandslebe" userId="1267c4f7-617d-4a4c-9b4e-599ff3b17a03" providerId="ADAL" clId="{D0F8216F-BAD8-4BAE-8F37-8532F16B2615}" dt="2021-12-07T08:05:00.578" v="110" actId="26606"/>
          <ac:spMkLst>
            <pc:docMk/>
            <pc:sldMk cId="2342182236" sldId="271"/>
            <ac:spMk id="19" creationId="{228FB460-D3FF-4440-A020-05982A09E517}"/>
          </ac:spMkLst>
        </pc:spChg>
        <pc:spChg chg="add">
          <ac:chgData name="Annette Wandslebe" userId="1267c4f7-617d-4a4c-9b4e-599ff3b17a03" providerId="ADAL" clId="{D0F8216F-BAD8-4BAE-8F37-8532F16B2615}" dt="2021-12-07T08:05:00.578" v="110" actId="26606"/>
          <ac:spMkLst>
            <pc:docMk/>
            <pc:sldMk cId="2342182236" sldId="271"/>
            <ac:spMk id="21" creationId="{14847E93-7DC1-4D4B-8829-B19AA7137C50}"/>
          </ac:spMkLst>
        </pc:spChg>
        <pc:spChg chg="add">
          <ac:chgData name="Annette Wandslebe" userId="1267c4f7-617d-4a4c-9b4e-599ff3b17a03" providerId="ADAL" clId="{D0F8216F-BAD8-4BAE-8F37-8532F16B2615}" dt="2021-12-07T08:05:00.578" v="110" actId="26606"/>
          <ac:spMkLst>
            <pc:docMk/>
            <pc:sldMk cId="2342182236" sldId="271"/>
            <ac:spMk id="23" creationId="{5566D6E1-03A1-4D73-A4E0-35D74D568A04}"/>
          </ac:spMkLst>
        </pc:spChg>
        <pc:spChg chg="add">
          <ac:chgData name="Annette Wandslebe" userId="1267c4f7-617d-4a4c-9b4e-599ff3b17a03" providerId="ADAL" clId="{D0F8216F-BAD8-4BAE-8F37-8532F16B2615}" dt="2021-12-07T08:05:00.578" v="110" actId="26606"/>
          <ac:spMkLst>
            <pc:docMk/>
            <pc:sldMk cId="2342182236" sldId="271"/>
            <ac:spMk id="25" creationId="{9F835A99-04AC-494A-A572-AFE8413CC938}"/>
          </ac:spMkLst>
        </pc:spChg>
        <pc:spChg chg="add">
          <ac:chgData name="Annette Wandslebe" userId="1267c4f7-617d-4a4c-9b4e-599ff3b17a03" providerId="ADAL" clId="{D0F8216F-BAD8-4BAE-8F37-8532F16B2615}" dt="2021-12-07T08:05:00.578" v="110" actId="26606"/>
          <ac:spMkLst>
            <pc:docMk/>
            <pc:sldMk cId="2342182236" sldId="271"/>
            <ac:spMk id="27" creationId="{7B786209-1B0B-4CA9-9BDD-F7327066A84D}"/>
          </ac:spMkLst>
        </pc:spChg>
        <pc:spChg chg="add">
          <ac:chgData name="Annette Wandslebe" userId="1267c4f7-617d-4a4c-9b4e-599ff3b17a03" providerId="ADAL" clId="{D0F8216F-BAD8-4BAE-8F37-8532F16B2615}" dt="2021-12-07T08:05:00.578" v="110" actId="26606"/>
          <ac:spMkLst>
            <pc:docMk/>
            <pc:sldMk cId="2342182236" sldId="271"/>
            <ac:spMk id="29" creationId="{2D2964BB-484D-45AE-AD66-D407D0629652}"/>
          </ac:spMkLst>
        </pc:spChg>
        <pc:spChg chg="add">
          <ac:chgData name="Annette Wandslebe" userId="1267c4f7-617d-4a4c-9b4e-599ff3b17a03" providerId="ADAL" clId="{D0F8216F-BAD8-4BAE-8F37-8532F16B2615}" dt="2021-12-07T08:05:00.578" v="110" actId="26606"/>
          <ac:spMkLst>
            <pc:docMk/>
            <pc:sldMk cId="2342182236" sldId="271"/>
            <ac:spMk id="31" creationId="{6691AC69-A76E-4DAB-B565-468B6B87ACF3}"/>
          </ac:spMkLst>
        </pc:spChg>
      </pc:sldChg>
      <pc:sldChg chg="addSp modSp new mod">
        <pc:chgData name="Annette Wandslebe" userId="1267c4f7-617d-4a4c-9b4e-599ff3b17a03" providerId="ADAL" clId="{D0F8216F-BAD8-4BAE-8F37-8532F16B2615}" dt="2021-12-15T11:56:33.695" v="2485" actId="1076"/>
        <pc:sldMkLst>
          <pc:docMk/>
          <pc:sldMk cId="1044785749" sldId="272"/>
        </pc:sldMkLst>
        <pc:spChg chg="add mod">
          <ac:chgData name="Annette Wandslebe" userId="1267c4f7-617d-4a4c-9b4e-599ff3b17a03" providerId="ADAL" clId="{D0F8216F-BAD8-4BAE-8F37-8532F16B2615}" dt="2021-12-15T11:56:32.140" v="2484" actId="1076"/>
          <ac:spMkLst>
            <pc:docMk/>
            <pc:sldMk cId="1044785749" sldId="272"/>
            <ac:spMk id="2" creationId="{7B686095-8081-4310-B746-F8EEDE48EC81}"/>
          </ac:spMkLst>
        </pc:spChg>
        <pc:spChg chg="add mod">
          <ac:chgData name="Annette Wandslebe" userId="1267c4f7-617d-4a4c-9b4e-599ff3b17a03" providerId="ADAL" clId="{D0F8216F-BAD8-4BAE-8F37-8532F16B2615}" dt="2021-12-15T07:31:35.636" v="2123" actId="20577"/>
          <ac:spMkLst>
            <pc:docMk/>
            <pc:sldMk cId="1044785749" sldId="272"/>
            <ac:spMk id="4" creationId="{AF7F2B7C-39B5-47DB-A39E-C99D96F4CF40}"/>
          </ac:spMkLst>
        </pc:spChg>
        <pc:picChg chg="add mod">
          <ac:chgData name="Annette Wandslebe" userId="1267c4f7-617d-4a4c-9b4e-599ff3b17a03" providerId="ADAL" clId="{D0F8216F-BAD8-4BAE-8F37-8532F16B2615}" dt="2021-12-15T11:56:33.695" v="2485" actId="1076"/>
          <ac:picMkLst>
            <pc:docMk/>
            <pc:sldMk cId="1044785749" sldId="272"/>
            <ac:picMk id="3" creationId="{7B768614-DBD3-446F-A5E2-019C1841A484}"/>
          </ac:picMkLst>
        </pc:picChg>
        <pc:picChg chg="add mod">
          <ac:chgData name="Annette Wandslebe" userId="1267c4f7-617d-4a4c-9b4e-599ff3b17a03" providerId="ADAL" clId="{D0F8216F-BAD8-4BAE-8F37-8532F16B2615}" dt="2021-12-15T07:32:07.024" v="2125" actId="1076"/>
          <ac:picMkLst>
            <pc:docMk/>
            <pc:sldMk cId="1044785749" sldId="272"/>
            <ac:picMk id="5" creationId="{1004C516-E3D1-434C-B07B-70B9C3B76E8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DB94F-C83E-45F0-8B4E-B4D880DB721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0033EE58-D52E-4E84-BC10-83C03F81B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01CC989-3E0D-404B-B648-8081BA5330FF}"/>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5" name="Fußzeilenplatzhalter 4">
            <a:extLst>
              <a:ext uri="{FF2B5EF4-FFF2-40B4-BE49-F238E27FC236}">
                <a16:creationId xmlns:a16="http://schemas.microsoft.com/office/drawing/2014/main" id="{E2F74C26-CEDE-449F-91DA-3A3510729EA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9BB5730-8DC8-41A0-A10F-417F4F96DDC9}"/>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418571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C5BB0-8295-48DC-8ABB-A42E02157DEB}"/>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152561C-56BD-4317-8A04-0D365130727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0A96261-50B7-424E-A980-E4E9BC1AC98E}"/>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5" name="Fußzeilenplatzhalter 4">
            <a:extLst>
              <a:ext uri="{FF2B5EF4-FFF2-40B4-BE49-F238E27FC236}">
                <a16:creationId xmlns:a16="http://schemas.microsoft.com/office/drawing/2014/main" id="{19C7FB77-95DB-4809-AAF4-E2BDF793E5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043132C-9021-4E7C-B7EF-57FB83EB15DD}"/>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225856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1BFBA62-980F-461B-89DD-AC8C054CAD4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63DFB39-DFB7-41CF-897E-76701774A00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DD6664C-6DD3-4278-AE65-689F7C52DFF4}"/>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5" name="Fußzeilenplatzhalter 4">
            <a:extLst>
              <a:ext uri="{FF2B5EF4-FFF2-40B4-BE49-F238E27FC236}">
                <a16:creationId xmlns:a16="http://schemas.microsoft.com/office/drawing/2014/main" id="{1E84419D-F75F-4C44-80C3-23917F56358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9152731-67D0-46C8-A0BB-792A11C8B98F}"/>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110099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C7A9A-C9A5-4A72-87BB-37BC6486A4F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6E3C4F4-756A-4B3A-A0BB-474C050A0D1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A149501-DAAF-49AB-A83C-C645CAAD925A}"/>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5" name="Fußzeilenplatzhalter 4">
            <a:extLst>
              <a:ext uri="{FF2B5EF4-FFF2-40B4-BE49-F238E27FC236}">
                <a16:creationId xmlns:a16="http://schemas.microsoft.com/office/drawing/2014/main" id="{AEFE0C87-02B9-4327-BCB6-37765C301C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E2F700C-11E8-428F-A7F0-729906D4D372}"/>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217914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BD5DD-7069-4FF7-AF00-A770F1084F2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E1ACC05-AA5C-4549-A0FF-D2505662BA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FAD7B26-F6E9-4732-94AC-CD66F510A5CC}"/>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5" name="Fußzeilenplatzhalter 4">
            <a:extLst>
              <a:ext uri="{FF2B5EF4-FFF2-40B4-BE49-F238E27FC236}">
                <a16:creationId xmlns:a16="http://schemas.microsoft.com/office/drawing/2014/main" id="{01F17DEA-4440-4F01-8094-4055804FEDE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33D2ED5-3C9A-4037-AD39-4B06656879A2}"/>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194618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D27109-9844-4A1D-AD1F-1030A6289BE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F6FE1A8-7C91-456C-81FB-48F4D6A7D98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C19BB2C-6ED2-4552-9DDA-D47AEEEE0BF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ACDABEB-F2F2-4AEB-800F-A72EED304CAD}"/>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6" name="Fußzeilenplatzhalter 5">
            <a:extLst>
              <a:ext uri="{FF2B5EF4-FFF2-40B4-BE49-F238E27FC236}">
                <a16:creationId xmlns:a16="http://schemas.microsoft.com/office/drawing/2014/main" id="{66825163-45C2-4A55-9F0A-F4C9FD50835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FA786A6-DFDE-41F7-A77F-F3636DBCCD64}"/>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78977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B3CCE-B382-46E4-9625-EF053B6A7A2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B24E7C5-C880-4A40-86FC-28EB9EDBC8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C506A1-89CD-4D33-9512-45AA7F651C4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8E9F805-5019-471B-A2C8-70BDDE5748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53599FB-123C-4480-BA26-3C7928A4891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E59CFDC-8F28-45CB-BC9A-45E47AC9752D}"/>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8" name="Fußzeilenplatzhalter 7">
            <a:extLst>
              <a:ext uri="{FF2B5EF4-FFF2-40B4-BE49-F238E27FC236}">
                <a16:creationId xmlns:a16="http://schemas.microsoft.com/office/drawing/2014/main" id="{A082E8EE-47F0-4E0C-AE00-4F2BB986356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75958D3-36D7-4238-813B-40BC33E1892A}"/>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2937591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C4395-F9A5-4731-BF5C-7BB79BD1522E}"/>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8FA9D37-D706-4E67-97B4-B313427068DD}"/>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4" name="Fußzeilenplatzhalter 3">
            <a:extLst>
              <a:ext uri="{FF2B5EF4-FFF2-40B4-BE49-F238E27FC236}">
                <a16:creationId xmlns:a16="http://schemas.microsoft.com/office/drawing/2014/main" id="{91CC85D4-5132-44B8-A7E3-04016AF285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60C3509-79B0-434D-9385-2B8DCA789CDD}"/>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177149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43A44D5-8589-4346-8861-DCFB70C074C3}"/>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3" name="Fußzeilenplatzhalter 2">
            <a:extLst>
              <a:ext uri="{FF2B5EF4-FFF2-40B4-BE49-F238E27FC236}">
                <a16:creationId xmlns:a16="http://schemas.microsoft.com/office/drawing/2014/main" id="{45F39C91-C132-4266-98DE-F14D4FEB84B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EDF3EC8-4BDA-4A24-8BF7-FCC4B1B43B73}"/>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348998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21141-0C75-40FB-B9C2-E219403E137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38ED39F-95B9-4F86-B4A8-EAC6B02564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9BE9A7D-C075-4B55-A50C-C4B561AE2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EE5BE16-4589-4CEE-866E-5B0D63355AA1}"/>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6" name="Fußzeilenplatzhalter 5">
            <a:extLst>
              <a:ext uri="{FF2B5EF4-FFF2-40B4-BE49-F238E27FC236}">
                <a16:creationId xmlns:a16="http://schemas.microsoft.com/office/drawing/2014/main" id="{054A1D98-39F0-445C-964B-E0460E536C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66D66FD-0235-45DC-9F2B-0EE89CFD04B0}"/>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83806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EC8C3-EB7F-442C-BC49-E5412F7C224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0C298F5-1291-488D-B40D-4314B66A0A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CB76B7D-5D47-40D2-A80C-DCBEE39ED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642225E-82F4-4D4E-9AF5-68735980BD79}"/>
              </a:ext>
            </a:extLst>
          </p:cNvPr>
          <p:cNvSpPr>
            <a:spLocks noGrp="1"/>
          </p:cNvSpPr>
          <p:nvPr>
            <p:ph type="dt" sz="half" idx="10"/>
          </p:nvPr>
        </p:nvSpPr>
        <p:spPr/>
        <p:txBody>
          <a:bodyPr/>
          <a:lstStyle/>
          <a:p>
            <a:fld id="{9620CE28-54B5-4E58-862C-F00EBE2A8F1D}" type="datetimeFigureOut">
              <a:rPr lang="de-DE" smtClean="0"/>
              <a:t>15.12.2021</a:t>
            </a:fld>
            <a:endParaRPr lang="de-DE"/>
          </a:p>
        </p:txBody>
      </p:sp>
      <p:sp>
        <p:nvSpPr>
          <p:cNvPr id="6" name="Fußzeilenplatzhalter 5">
            <a:extLst>
              <a:ext uri="{FF2B5EF4-FFF2-40B4-BE49-F238E27FC236}">
                <a16:creationId xmlns:a16="http://schemas.microsoft.com/office/drawing/2014/main" id="{9D6FD738-15C2-469D-8002-6E57DE3E18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1482F09-9E02-4422-BEC5-B7F205142E4F}"/>
              </a:ext>
            </a:extLst>
          </p:cNvPr>
          <p:cNvSpPr>
            <a:spLocks noGrp="1"/>
          </p:cNvSpPr>
          <p:nvPr>
            <p:ph type="sldNum" sz="quarter" idx="12"/>
          </p:nvPr>
        </p:nvSpPr>
        <p:spPr/>
        <p:txBody>
          <a:bodyPr/>
          <a:lstStyle/>
          <a:p>
            <a:fld id="{BA83C389-23B0-428B-B36D-19F15CB2BED4}" type="slidenum">
              <a:rPr lang="de-DE" smtClean="0"/>
              <a:t>‹Nr.›</a:t>
            </a:fld>
            <a:endParaRPr lang="de-DE"/>
          </a:p>
        </p:txBody>
      </p:sp>
    </p:spTree>
    <p:extLst>
      <p:ext uri="{BB962C8B-B14F-4D97-AF65-F5344CB8AC3E}">
        <p14:creationId xmlns:p14="http://schemas.microsoft.com/office/powerpoint/2010/main" val="407062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1D73C0F-7C5D-42A1-9CDA-A9E4AF9FB3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0481EB78-9D17-472A-B215-5D1F3B4B1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14A364D-6A0D-4C8C-AE0E-30B04AA92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0CE28-54B5-4E58-862C-F00EBE2A8F1D}" type="datetimeFigureOut">
              <a:rPr lang="de-DE" smtClean="0"/>
              <a:t>15.12.2021</a:t>
            </a:fld>
            <a:endParaRPr lang="de-DE"/>
          </a:p>
        </p:txBody>
      </p:sp>
      <p:sp>
        <p:nvSpPr>
          <p:cNvPr id="5" name="Fußzeilenplatzhalter 4">
            <a:extLst>
              <a:ext uri="{FF2B5EF4-FFF2-40B4-BE49-F238E27FC236}">
                <a16:creationId xmlns:a16="http://schemas.microsoft.com/office/drawing/2014/main" id="{1D22794E-1046-48DF-BE58-3D20CF74A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AF94209-6C3B-4D48-922E-CEBBB46D6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3C389-23B0-428B-B36D-19F15CB2BED4}" type="slidenum">
              <a:rPr lang="de-DE" smtClean="0"/>
              <a:t>‹Nr.›</a:t>
            </a:fld>
            <a:endParaRPr lang="de-DE"/>
          </a:p>
        </p:txBody>
      </p:sp>
    </p:spTree>
    <p:extLst>
      <p:ext uri="{BB962C8B-B14F-4D97-AF65-F5344CB8AC3E}">
        <p14:creationId xmlns:p14="http://schemas.microsoft.com/office/powerpoint/2010/main" val="302432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AF79899-AC5C-4A46-9E3F-D39B06BEF2FC}"/>
              </a:ext>
            </a:extLst>
          </p:cNvPr>
          <p:cNvPicPr>
            <a:picLocks noChangeAspect="1"/>
          </p:cNvPicPr>
          <p:nvPr/>
        </p:nvPicPr>
        <p:blipFill rotWithShape="1">
          <a:blip r:embed="rId2"/>
          <a:srcRect l="5905" r="6539"/>
          <a:stretch/>
        </p:blipFill>
        <p:spPr>
          <a:xfrm>
            <a:off x="20" y="10"/>
            <a:ext cx="12191980" cy="6857990"/>
          </a:xfrm>
          <a:prstGeom prst="rect">
            <a:avLst/>
          </a:prstGeom>
        </p:spPr>
      </p:pic>
      <p:sp>
        <p:nvSpPr>
          <p:cNvPr id="2" name="Titel 1">
            <a:extLst>
              <a:ext uri="{FF2B5EF4-FFF2-40B4-BE49-F238E27FC236}">
                <a16:creationId xmlns:a16="http://schemas.microsoft.com/office/drawing/2014/main" id="{E64B0067-392D-42FA-9CEF-20F70D5D0CCA}"/>
              </a:ext>
            </a:extLst>
          </p:cNvPr>
          <p:cNvSpPr>
            <a:spLocks noGrp="1"/>
          </p:cNvSpPr>
          <p:nvPr>
            <p:ph type="ctrTitle"/>
          </p:nvPr>
        </p:nvSpPr>
        <p:spPr>
          <a:xfrm>
            <a:off x="0" y="160978"/>
            <a:ext cx="6567054" cy="3090737"/>
          </a:xfrm>
          <a:prstGeom prst="ellipse">
            <a:avLst/>
          </a:prstGeom>
          <a:solidFill>
            <a:srgbClr val="FFFFFF"/>
          </a:solidFill>
          <a:ln w="174625" cmpd="thinThick">
            <a:solidFill>
              <a:srgbClr val="FFFFFF"/>
            </a:solidFill>
          </a:ln>
        </p:spPr>
        <p:txBody>
          <a:bodyPr vert="horz" lIns="91440" tIns="45720" rIns="91440" bIns="45720" rtlCol="0" anchor="ctr">
            <a:normAutofit fontScale="90000"/>
          </a:bodyPr>
          <a:lstStyle/>
          <a:p>
            <a:r>
              <a:rPr lang="en-US" sz="3200" dirty="0" err="1">
                <a:solidFill>
                  <a:srgbClr val="262626"/>
                </a:solidFill>
              </a:rPr>
              <a:t>Diese</a:t>
            </a:r>
            <a:r>
              <a:rPr lang="en-US" sz="3200" dirty="0">
                <a:solidFill>
                  <a:srgbClr val="262626"/>
                </a:solidFill>
              </a:rPr>
              <a:t> </a:t>
            </a:r>
            <a:r>
              <a:rPr lang="en-US" sz="3200" dirty="0" err="1">
                <a:solidFill>
                  <a:srgbClr val="262626"/>
                </a:solidFill>
              </a:rPr>
              <a:t>kleine</a:t>
            </a:r>
            <a:r>
              <a:rPr lang="en-US" sz="3200" dirty="0">
                <a:solidFill>
                  <a:srgbClr val="262626"/>
                </a:solidFill>
              </a:rPr>
              <a:t> </a:t>
            </a:r>
            <a:r>
              <a:rPr lang="en-US" sz="3200" dirty="0" err="1">
                <a:solidFill>
                  <a:srgbClr val="262626"/>
                </a:solidFill>
              </a:rPr>
              <a:t>Anleitung</a:t>
            </a:r>
            <a:r>
              <a:rPr lang="en-US" sz="3200" dirty="0">
                <a:solidFill>
                  <a:srgbClr val="262626"/>
                </a:solidFill>
              </a:rPr>
              <a:t> </a:t>
            </a:r>
            <a:r>
              <a:rPr lang="en-US" sz="3200" dirty="0" err="1">
                <a:solidFill>
                  <a:srgbClr val="262626"/>
                </a:solidFill>
              </a:rPr>
              <a:t>soll</a:t>
            </a:r>
            <a:r>
              <a:rPr lang="en-US" sz="3200" dirty="0">
                <a:solidFill>
                  <a:srgbClr val="262626"/>
                </a:solidFill>
              </a:rPr>
              <a:t> </a:t>
            </a:r>
            <a:r>
              <a:rPr lang="en-US" sz="3200" dirty="0" err="1">
                <a:solidFill>
                  <a:srgbClr val="262626"/>
                </a:solidFill>
              </a:rPr>
              <a:t>Ihnen</a:t>
            </a:r>
            <a:r>
              <a:rPr lang="en-US" sz="3200" dirty="0">
                <a:solidFill>
                  <a:srgbClr val="262626"/>
                </a:solidFill>
              </a:rPr>
              <a:t> die </a:t>
            </a:r>
            <a:r>
              <a:rPr lang="en-US" sz="3200" dirty="0" err="1">
                <a:solidFill>
                  <a:srgbClr val="262626"/>
                </a:solidFill>
              </a:rPr>
              <a:t>Anmeldung</a:t>
            </a:r>
            <a:r>
              <a:rPr lang="en-US" sz="3200" dirty="0">
                <a:solidFill>
                  <a:srgbClr val="262626"/>
                </a:solidFill>
              </a:rPr>
              <a:t> </a:t>
            </a:r>
            <a:r>
              <a:rPr lang="en-US" sz="3200" dirty="0" err="1">
                <a:solidFill>
                  <a:srgbClr val="262626"/>
                </a:solidFill>
              </a:rPr>
              <a:t>Ihres</a:t>
            </a:r>
            <a:r>
              <a:rPr lang="en-US" sz="3200" dirty="0">
                <a:solidFill>
                  <a:srgbClr val="262626"/>
                </a:solidFill>
              </a:rPr>
              <a:t> </a:t>
            </a:r>
            <a:r>
              <a:rPr lang="en-US" sz="3200" dirty="0" err="1">
                <a:solidFill>
                  <a:srgbClr val="262626"/>
                </a:solidFill>
              </a:rPr>
              <a:t>Kindes</a:t>
            </a:r>
            <a:r>
              <a:rPr lang="en-US" sz="3200" dirty="0">
                <a:solidFill>
                  <a:srgbClr val="262626"/>
                </a:solidFill>
              </a:rPr>
              <a:t> am THG und das </a:t>
            </a:r>
            <a:r>
              <a:rPr lang="en-US" sz="3200" dirty="0" err="1">
                <a:solidFill>
                  <a:srgbClr val="262626"/>
                </a:solidFill>
              </a:rPr>
              <a:t>Ausfüllen</a:t>
            </a:r>
            <a:r>
              <a:rPr lang="en-US" sz="3200" dirty="0">
                <a:solidFill>
                  <a:srgbClr val="262626"/>
                </a:solidFill>
              </a:rPr>
              <a:t> der </a:t>
            </a:r>
            <a:r>
              <a:rPr lang="en-US" sz="3200" dirty="0" err="1">
                <a:solidFill>
                  <a:srgbClr val="262626"/>
                </a:solidFill>
              </a:rPr>
              <a:t>Anmeldeformulare</a:t>
            </a:r>
            <a:r>
              <a:rPr lang="en-US" sz="3200" dirty="0">
                <a:solidFill>
                  <a:srgbClr val="262626"/>
                </a:solidFill>
              </a:rPr>
              <a:t> </a:t>
            </a:r>
            <a:r>
              <a:rPr lang="en-US" sz="3200" dirty="0" err="1">
                <a:solidFill>
                  <a:srgbClr val="262626"/>
                </a:solidFill>
              </a:rPr>
              <a:t>erleichtern</a:t>
            </a:r>
            <a:r>
              <a:rPr lang="en-US" sz="3200" dirty="0">
                <a:solidFill>
                  <a:srgbClr val="262626"/>
                </a:solidFill>
              </a:rPr>
              <a:t>.</a:t>
            </a:r>
          </a:p>
        </p:txBody>
      </p:sp>
    </p:spTree>
    <p:extLst>
      <p:ext uri="{BB962C8B-B14F-4D97-AF65-F5344CB8AC3E}">
        <p14:creationId xmlns:p14="http://schemas.microsoft.com/office/powerpoint/2010/main" val="170780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914670D-F240-4F4F-AEB1-2DCE2F70F607}"/>
              </a:ext>
            </a:extLst>
          </p:cNvPr>
          <p:cNvPicPr>
            <a:picLocks noChangeAspect="1"/>
          </p:cNvPicPr>
          <p:nvPr/>
        </p:nvPicPr>
        <p:blipFill>
          <a:blip r:embed="rId2"/>
          <a:stretch>
            <a:fillRect/>
          </a:stretch>
        </p:blipFill>
        <p:spPr>
          <a:xfrm>
            <a:off x="7063476" y="2047234"/>
            <a:ext cx="762066" cy="121931"/>
          </a:xfrm>
          <a:prstGeom prst="rect">
            <a:avLst/>
          </a:prstGeom>
        </p:spPr>
      </p:pic>
      <p:sp>
        <p:nvSpPr>
          <p:cNvPr id="6" name="Textfeld 5">
            <a:extLst>
              <a:ext uri="{FF2B5EF4-FFF2-40B4-BE49-F238E27FC236}">
                <a16:creationId xmlns:a16="http://schemas.microsoft.com/office/drawing/2014/main" id="{147884A1-2941-4ECB-B160-DF36B7ED9161}"/>
              </a:ext>
            </a:extLst>
          </p:cNvPr>
          <p:cNvSpPr txBox="1"/>
          <p:nvPr/>
        </p:nvSpPr>
        <p:spPr>
          <a:xfrm>
            <a:off x="8126846" y="1448955"/>
            <a:ext cx="3463636" cy="830997"/>
          </a:xfrm>
          <a:prstGeom prst="rect">
            <a:avLst/>
          </a:prstGeom>
          <a:noFill/>
        </p:spPr>
        <p:txBody>
          <a:bodyPr wrap="square" rtlCol="0">
            <a:spAutoFit/>
          </a:bodyPr>
          <a:lstStyle/>
          <a:p>
            <a:r>
              <a:rPr lang="de-DE" sz="1600" dirty="0"/>
              <a:t>Da Sie zunächst nicht wissen, in welche 5. Klasse Ihr Kind kommt, schreiben Sie einfach eine 5 in das Feld „Klasse“.</a:t>
            </a:r>
          </a:p>
        </p:txBody>
      </p:sp>
      <p:pic>
        <p:nvPicPr>
          <p:cNvPr id="7" name="Grafik 6">
            <a:extLst>
              <a:ext uri="{FF2B5EF4-FFF2-40B4-BE49-F238E27FC236}">
                <a16:creationId xmlns:a16="http://schemas.microsoft.com/office/drawing/2014/main" id="{34A4DBA5-DA82-4847-91C7-F4163F460237}"/>
              </a:ext>
            </a:extLst>
          </p:cNvPr>
          <p:cNvPicPr>
            <a:picLocks noChangeAspect="1"/>
          </p:cNvPicPr>
          <p:nvPr/>
        </p:nvPicPr>
        <p:blipFill>
          <a:blip r:embed="rId2"/>
          <a:stretch>
            <a:fillRect/>
          </a:stretch>
        </p:blipFill>
        <p:spPr>
          <a:xfrm>
            <a:off x="7063476" y="3368034"/>
            <a:ext cx="762066" cy="121931"/>
          </a:xfrm>
          <a:prstGeom prst="rect">
            <a:avLst/>
          </a:prstGeom>
        </p:spPr>
      </p:pic>
      <p:sp>
        <p:nvSpPr>
          <p:cNvPr id="8" name="Textfeld 7">
            <a:extLst>
              <a:ext uri="{FF2B5EF4-FFF2-40B4-BE49-F238E27FC236}">
                <a16:creationId xmlns:a16="http://schemas.microsoft.com/office/drawing/2014/main" id="{94261347-720A-4506-996D-FA4EFA4AE798}"/>
              </a:ext>
            </a:extLst>
          </p:cNvPr>
          <p:cNvSpPr txBox="1"/>
          <p:nvPr/>
        </p:nvSpPr>
        <p:spPr>
          <a:xfrm>
            <a:off x="8126846" y="2506873"/>
            <a:ext cx="3352800" cy="1569660"/>
          </a:xfrm>
          <a:prstGeom prst="rect">
            <a:avLst/>
          </a:prstGeom>
          <a:noFill/>
        </p:spPr>
        <p:txBody>
          <a:bodyPr wrap="square" rtlCol="0">
            <a:spAutoFit/>
          </a:bodyPr>
          <a:lstStyle/>
          <a:p>
            <a:r>
              <a:rPr lang="de-DE" sz="1600" dirty="0"/>
              <a:t>Es besteht immer die Möglichkeit, das Kind an einzelnen Tagen mit einer einfachen Entschuldigung aus der Betreuung zu nehmen. Auch wenn die Teilnahme an einer AG dazukommt, kann das nachgemeldet werden.</a:t>
            </a:r>
          </a:p>
        </p:txBody>
      </p:sp>
      <p:pic>
        <p:nvPicPr>
          <p:cNvPr id="9" name="Grafik 8">
            <a:extLst>
              <a:ext uri="{FF2B5EF4-FFF2-40B4-BE49-F238E27FC236}">
                <a16:creationId xmlns:a16="http://schemas.microsoft.com/office/drawing/2014/main" id="{3C336B06-934A-412B-A374-1684EA0421CC}"/>
              </a:ext>
            </a:extLst>
          </p:cNvPr>
          <p:cNvPicPr>
            <a:picLocks noChangeAspect="1"/>
          </p:cNvPicPr>
          <p:nvPr/>
        </p:nvPicPr>
        <p:blipFill>
          <a:blip r:embed="rId3"/>
          <a:stretch>
            <a:fillRect/>
          </a:stretch>
        </p:blipFill>
        <p:spPr>
          <a:xfrm>
            <a:off x="7063476" y="5060645"/>
            <a:ext cx="762066" cy="128027"/>
          </a:xfrm>
          <a:prstGeom prst="rect">
            <a:avLst/>
          </a:prstGeom>
        </p:spPr>
      </p:pic>
      <p:sp>
        <p:nvSpPr>
          <p:cNvPr id="10" name="Textfeld 9">
            <a:extLst>
              <a:ext uri="{FF2B5EF4-FFF2-40B4-BE49-F238E27FC236}">
                <a16:creationId xmlns:a16="http://schemas.microsoft.com/office/drawing/2014/main" id="{67F2378D-DCD4-44D5-B454-CEFA1A1AE885}"/>
              </a:ext>
            </a:extLst>
          </p:cNvPr>
          <p:cNvSpPr txBox="1"/>
          <p:nvPr/>
        </p:nvSpPr>
        <p:spPr>
          <a:xfrm>
            <a:off x="8182264" y="4303455"/>
            <a:ext cx="3463636" cy="2554545"/>
          </a:xfrm>
          <a:prstGeom prst="rect">
            <a:avLst/>
          </a:prstGeom>
          <a:noFill/>
        </p:spPr>
        <p:txBody>
          <a:bodyPr wrap="square" rtlCol="0">
            <a:spAutoFit/>
          </a:bodyPr>
          <a:lstStyle/>
          <a:p>
            <a:r>
              <a:rPr lang="de-DE" sz="1600" dirty="0"/>
              <a:t>Unsere Hausaufgabenbetreuung ist an den Freundeskreis unserer Schule angegliedert. Sie müssen Mitglied des Freundeskreises sein, wenn ihr Kind an der Hausaufgabenbetreuung teilnehmen möchte. Die Mitgliedschaft im Freundeskreis kostet 15 € im Jahr. Das Anmeldeformular finden Sie bei den anderen Formularen zur Anmeldung.</a:t>
            </a:r>
          </a:p>
        </p:txBody>
      </p:sp>
      <p:sp>
        <p:nvSpPr>
          <p:cNvPr id="11" name="Textfeld 10">
            <a:extLst>
              <a:ext uri="{FF2B5EF4-FFF2-40B4-BE49-F238E27FC236}">
                <a16:creationId xmlns:a16="http://schemas.microsoft.com/office/drawing/2014/main" id="{0289ED8C-757F-4AC2-91C9-31D9E13063D4}"/>
              </a:ext>
            </a:extLst>
          </p:cNvPr>
          <p:cNvSpPr txBox="1"/>
          <p:nvPr/>
        </p:nvSpPr>
        <p:spPr>
          <a:xfrm>
            <a:off x="8126846" y="180913"/>
            <a:ext cx="3144322" cy="1200329"/>
          </a:xfrm>
          <a:prstGeom prst="rect">
            <a:avLst/>
          </a:prstGeom>
          <a:noFill/>
        </p:spPr>
        <p:txBody>
          <a:bodyPr wrap="square" rtlCol="0">
            <a:spAutoFit/>
          </a:bodyPr>
          <a:lstStyle/>
          <a:p>
            <a:r>
              <a:rPr lang="de-DE" sz="3600" dirty="0"/>
              <a:t>Hausaufgaben-betreuung</a:t>
            </a:r>
          </a:p>
        </p:txBody>
      </p:sp>
      <p:pic>
        <p:nvPicPr>
          <p:cNvPr id="12" name="Inhaltsplatzhalter 11">
            <a:extLst>
              <a:ext uri="{FF2B5EF4-FFF2-40B4-BE49-F238E27FC236}">
                <a16:creationId xmlns:a16="http://schemas.microsoft.com/office/drawing/2014/main" id="{7227002C-4D43-4AD2-B54D-2523BBDB2495}"/>
              </a:ext>
            </a:extLst>
          </p:cNvPr>
          <p:cNvPicPr>
            <a:picLocks noGrp="1" noChangeAspect="1"/>
          </p:cNvPicPr>
          <p:nvPr>
            <p:ph idx="1"/>
          </p:nvPr>
        </p:nvPicPr>
        <p:blipFill>
          <a:blip r:embed="rId4"/>
          <a:stretch>
            <a:fillRect/>
          </a:stretch>
        </p:blipFill>
        <p:spPr>
          <a:xfrm>
            <a:off x="100147" y="1514320"/>
            <a:ext cx="6823167" cy="3955072"/>
          </a:xfrm>
          <a:prstGeom prst="rect">
            <a:avLst/>
          </a:prstGeom>
        </p:spPr>
      </p:pic>
    </p:spTree>
    <p:extLst>
      <p:ext uri="{BB962C8B-B14F-4D97-AF65-F5344CB8AC3E}">
        <p14:creationId xmlns:p14="http://schemas.microsoft.com/office/powerpoint/2010/main" val="3161151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AE4F4BB-9B63-4BF0-AC0A-C9D3D4FB4B59}"/>
              </a:ext>
            </a:extLst>
          </p:cNvPr>
          <p:cNvPicPr>
            <a:picLocks noChangeAspect="1"/>
          </p:cNvPicPr>
          <p:nvPr/>
        </p:nvPicPr>
        <p:blipFill>
          <a:blip r:embed="rId2"/>
          <a:stretch>
            <a:fillRect/>
          </a:stretch>
        </p:blipFill>
        <p:spPr>
          <a:xfrm>
            <a:off x="7118894" y="2509052"/>
            <a:ext cx="762066" cy="121931"/>
          </a:xfrm>
          <a:prstGeom prst="rect">
            <a:avLst/>
          </a:prstGeom>
        </p:spPr>
      </p:pic>
      <p:sp>
        <p:nvSpPr>
          <p:cNvPr id="6" name="Textfeld 5">
            <a:extLst>
              <a:ext uri="{FF2B5EF4-FFF2-40B4-BE49-F238E27FC236}">
                <a16:creationId xmlns:a16="http://schemas.microsoft.com/office/drawing/2014/main" id="{3E9E3F62-0D30-4951-A65F-B43A2988C353}"/>
              </a:ext>
            </a:extLst>
          </p:cNvPr>
          <p:cNvSpPr txBox="1"/>
          <p:nvPr/>
        </p:nvSpPr>
        <p:spPr>
          <a:xfrm>
            <a:off x="8323184" y="3024411"/>
            <a:ext cx="3134686" cy="1323439"/>
          </a:xfrm>
          <a:prstGeom prst="rect">
            <a:avLst/>
          </a:prstGeom>
          <a:noFill/>
        </p:spPr>
        <p:txBody>
          <a:bodyPr wrap="square" rtlCol="0">
            <a:spAutoFit/>
          </a:bodyPr>
          <a:lstStyle/>
          <a:p>
            <a:r>
              <a:rPr lang="de-DE" sz="1600" dirty="0"/>
              <a:t>Bitte beachten Sie unbedingt diesen Absatz. Wir müssen planen können. Von daher erlauben wir einen Austritt nur zu den angegebenen Zeiträumen.</a:t>
            </a:r>
          </a:p>
        </p:txBody>
      </p:sp>
      <p:pic>
        <p:nvPicPr>
          <p:cNvPr id="7" name="Grafik 6">
            <a:extLst>
              <a:ext uri="{FF2B5EF4-FFF2-40B4-BE49-F238E27FC236}">
                <a16:creationId xmlns:a16="http://schemas.microsoft.com/office/drawing/2014/main" id="{D6A238F2-E7CB-4D12-ADEB-697ED989BD9D}"/>
              </a:ext>
            </a:extLst>
          </p:cNvPr>
          <p:cNvPicPr>
            <a:picLocks noChangeAspect="1"/>
          </p:cNvPicPr>
          <p:nvPr/>
        </p:nvPicPr>
        <p:blipFill>
          <a:blip r:embed="rId2"/>
          <a:stretch>
            <a:fillRect/>
          </a:stretch>
        </p:blipFill>
        <p:spPr>
          <a:xfrm>
            <a:off x="7118894" y="3429000"/>
            <a:ext cx="762066" cy="121931"/>
          </a:xfrm>
          <a:prstGeom prst="rect">
            <a:avLst/>
          </a:prstGeom>
        </p:spPr>
      </p:pic>
      <p:sp>
        <p:nvSpPr>
          <p:cNvPr id="8" name="Textfeld 7">
            <a:extLst>
              <a:ext uri="{FF2B5EF4-FFF2-40B4-BE49-F238E27FC236}">
                <a16:creationId xmlns:a16="http://schemas.microsoft.com/office/drawing/2014/main" id="{D9852636-A4B6-4003-92A4-8CA8B2E371AB}"/>
              </a:ext>
            </a:extLst>
          </p:cNvPr>
          <p:cNvSpPr txBox="1"/>
          <p:nvPr/>
        </p:nvSpPr>
        <p:spPr>
          <a:xfrm>
            <a:off x="8323184" y="229387"/>
            <a:ext cx="3278909" cy="2554545"/>
          </a:xfrm>
          <a:prstGeom prst="rect">
            <a:avLst/>
          </a:prstGeom>
          <a:noFill/>
        </p:spPr>
        <p:txBody>
          <a:bodyPr wrap="square" rtlCol="0">
            <a:spAutoFit/>
          </a:bodyPr>
          <a:lstStyle/>
          <a:p>
            <a:r>
              <a:rPr lang="de-DE" sz="1600" dirty="0"/>
              <a:t>Wir garantieren Ihnen die </a:t>
            </a:r>
            <a:r>
              <a:rPr lang="de-DE" sz="1600" dirty="0" err="1"/>
              <a:t>Beauf-sichtigung</a:t>
            </a:r>
            <a:r>
              <a:rPr lang="de-DE" sz="1600" dirty="0"/>
              <a:t> Ihres Kindes, deswegen ist es sehr wichtig, dass Sie Ihr Kind immer entschuldigen, wenn es fehlt. Das geht formlos, Sie müssen auch keinen Grund angeben, warum das Kind fehlt. Wir zeigen den Kindern in den ersten Betreuungstagen den Briefkasten, in den sie die Entschuldigung einwerfen können.</a:t>
            </a:r>
          </a:p>
        </p:txBody>
      </p:sp>
      <p:pic>
        <p:nvPicPr>
          <p:cNvPr id="9" name="Inhaltsplatzhalter 8">
            <a:extLst>
              <a:ext uri="{FF2B5EF4-FFF2-40B4-BE49-F238E27FC236}">
                <a16:creationId xmlns:a16="http://schemas.microsoft.com/office/drawing/2014/main" id="{6D4E2D69-47E4-4465-B496-DB526A969631}"/>
              </a:ext>
            </a:extLst>
          </p:cNvPr>
          <p:cNvPicPr>
            <a:picLocks noGrp="1" noChangeAspect="1"/>
          </p:cNvPicPr>
          <p:nvPr>
            <p:ph idx="1"/>
          </p:nvPr>
        </p:nvPicPr>
        <p:blipFill>
          <a:blip r:embed="rId3"/>
          <a:stretch>
            <a:fillRect/>
          </a:stretch>
        </p:blipFill>
        <p:spPr>
          <a:xfrm>
            <a:off x="370322" y="403558"/>
            <a:ext cx="6333926" cy="5655128"/>
          </a:xfrm>
          <a:prstGeom prst="rect">
            <a:avLst/>
          </a:prstGeom>
        </p:spPr>
      </p:pic>
      <p:pic>
        <p:nvPicPr>
          <p:cNvPr id="10" name="Grafik 9">
            <a:extLst>
              <a:ext uri="{FF2B5EF4-FFF2-40B4-BE49-F238E27FC236}">
                <a16:creationId xmlns:a16="http://schemas.microsoft.com/office/drawing/2014/main" id="{E7FE2120-F26D-42D9-AFC2-EF178C6C7446}"/>
              </a:ext>
            </a:extLst>
          </p:cNvPr>
          <p:cNvPicPr>
            <a:picLocks noChangeAspect="1"/>
          </p:cNvPicPr>
          <p:nvPr/>
        </p:nvPicPr>
        <p:blipFill>
          <a:blip r:embed="rId2"/>
          <a:stretch>
            <a:fillRect/>
          </a:stretch>
        </p:blipFill>
        <p:spPr>
          <a:xfrm>
            <a:off x="7145580" y="4652548"/>
            <a:ext cx="762066" cy="121931"/>
          </a:xfrm>
          <a:prstGeom prst="rect">
            <a:avLst/>
          </a:prstGeom>
        </p:spPr>
      </p:pic>
      <p:sp>
        <p:nvSpPr>
          <p:cNvPr id="11" name="Textfeld 10">
            <a:extLst>
              <a:ext uri="{FF2B5EF4-FFF2-40B4-BE49-F238E27FC236}">
                <a16:creationId xmlns:a16="http://schemas.microsoft.com/office/drawing/2014/main" id="{BC7A124B-E8A5-4548-B005-0C543E140446}"/>
              </a:ext>
            </a:extLst>
          </p:cNvPr>
          <p:cNvSpPr txBox="1"/>
          <p:nvPr/>
        </p:nvSpPr>
        <p:spPr>
          <a:xfrm>
            <a:off x="8323183" y="4588329"/>
            <a:ext cx="3278909" cy="1323439"/>
          </a:xfrm>
          <a:prstGeom prst="rect">
            <a:avLst/>
          </a:prstGeom>
          <a:noFill/>
        </p:spPr>
        <p:txBody>
          <a:bodyPr wrap="square" rtlCol="0">
            <a:spAutoFit/>
          </a:bodyPr>
          <a:lstStyle/>
          <a:p>
            <a:r>
              <a:rPr lang="de-DE" sz="1600" dirty="0"/>
              <a:t>Bitte beachten Sie, dass Sie zusätzlich das Formular des Freundeskreises ausfüllen. Ohne Mitgliedschaft kann Ihr Kind nicht an der Hausaufgaben-betreuung teilnehmen.</a:t>
            </a:r>
          </a:p>
        </p:txBody>
      </p:sp>
      <p:pic>
        <p:nvPicPr>
          <p:cNvPr id="2" name="Grafik 1">
            <a:extLst>
              <a:ext uri="{FF2B5EF4-FFF2-40B4-BE49-F238E27FC236}">
                <a16:creationId xmlns:a16="http://schemas.microsoft.com/office/drawing/2014/main" id="{25378CCB-C155-4525-93AA-C29383BC9772}"/>
              </a:ext>
            </a:extLst>
          </p:cNvPr>
          <p:cNvPicPr>
            <a:picLocks noChangeAspect="1"/>
          </p:cNvPicPr>
          <p:nvPr/>
        </p:nvPicPr>
        <p:blipFill>
          <a:blip r:embed="rId4"/>
          <a:stretch>
            <a:fillRect/>
          </a:stretch>
        </p:blipFill>
        <p:spPr>
          <a:xfrm>
            <a:off x="4361670" y="2847028"/>
            <a:ext cx="384501" cy="499915"/>
          </a:xfrm>
          <a:prstGeom prst="rect">
            <a:avLst/>
          </a:prstGeom>
        </p:spPr>
      </p:pic>
      <p:pic>
        <p:nvPicPr>
          <p:cNvPr id="3" name="Grafik 2">
            <a:extLst>
              <a:ext uri="{FF2B5EF4-FFF2-40B4-BE49-F238E27FC236}">
                <a16:creationId xmlns:a16="http://schemas.microsoft.com/office/drawing/2014/main" id="{F3B2295D-6B27-44F5-9C41-0D20317D2C75}"/>
              </a:ext>
            </a:extLst>
          </p:cNvPr>
          <p:cNvPicPr>
            <a:picLocks noChangeAspect="1"/>
          </p:cNvPicPr>
          <p:nvPr/>
        </p:nvPicPr>
        <p:blipFill>
          <a:blip r:embed="rId4"/>
          <a:stretch>
            <a:fillRect/>
          </a:stretch>
        </p:blipFill>
        <p:spPr>
          <a:xfrm>
            <a:off x="7205278" y="2036877"/>
            <a:ext cx="420660" cy="499915"/>
          </a:xfrm>
          <a:prstGeom prst="rect">
            <a:avLst/>
          </a:prstGeom>
        </p:spPr>
      </p:pic>
      <p:sp>
        <p:nvSpPr>
          <p:cNvPr id="13" name="Textfeld 12">
            <a:extLst>
              <a:ext uri="{FF2B5EF4-FFF2-40B4-BE49-F238E27FC236}">
                <a16:creationId xmlns:a16="http://schemas.microsoft.com/office/drawing/2014/main" id="{9323064B-3F06-424C-B962-AA65D1C4FD53}"/>
              </a:ext>
            </a:extLst>
          </p:cNvPr>
          <p:cNvSpPr txBox="1"/>
          <p:nvPr/>
        </p:nvSpPr>
        <p:spPr>
          <a:xfrm>
            <a:off x="6259394" y="3628672"/>
            <a:ext cx="360218" cy="369332"/>
          </a:xfrm>
          <a:prstGeom prst="rect">
            <a:avLst/>
          </a:prstGeom>
          <a:noFill/>
          <a:ln>
            <a:solidFill>
              <a:schemeClr val="tx1"/>
            </a:solidFill>
          </a:ln>
        </p:spPr>
        <p:txBody>
          <a:bodyPr wrap="square" rtlCol="0">
            <a:spAutoFit/>
          </a:bodyPr>
          <a:lstStyle/>
          <a:p>
            <a:r>
              <a:rPr lang="de-DE" dirty="0"/>
              <a:t>2</a:t>
            </a:r>
          </a:p>
        </p:txBody>
      </p:sp>
      <p:sp>
        <p:nvSpPr>
          <p:cNvPr id="14" name="Textfeld 13">
            <a:extLst>
              <a:ext uri="{FF2B5EF4-FFF2-40B4-BE49-F238E27FC236}">
                <a16:creationId xmlns:a16="http://schemas.microsoft.com/office/drawing/2014/main" id="{A02F91A0-FF20-4068-B8A7-D98DECAD638A}"/>
              </a:ext>
            </a:extLst>
          </p:cNvPr>
          <p:cNvSpPr txBox="1"/>
          <p:nvPr/>
        </p:nvSpPr>
        <p:spPr>
          <a:xfrm>
            <a:off x="7265720" y="2984455"/>
            <a:ext cx="360218" cy="369332"/>
          </a:xfrm>
          <a:prstGeom prst="rect">
            <a:avLst/>
          </a:prstGeom>
          <a:noFill/>
          <a:ln>
            <a:solidFill>
              <a:schemeClr val="tx1"/>
            </a:solidFill>
          </a:ln>
        </p:spPr>
        <p:txBody>
          <a:bodyPr wrap="square" rtlCol="0">
            <a:spAutoFit/>
          </a:bodyPr>
          <a:lstStyle/>
          <a:p>
            <a:r>
              <a:rPr lang="de-DE" dirty="0"/>
              <a:t>2</a:t>
            </a:r>
          </a:p>
        </p:txBody>
      </p:sp>
      <p:sp>
        <p:nvSpPr>
          <p:cNvPr id="15" name="Textfeld 14">
            <a:extLst>
              <a:ext uri="{FF2B5EF4-FFF2-40B4-BE49-F238E27FC236}">
                <a16:creationId xmlns:a16="http://schemas.microsoft.com/office/drawing/2014/main" id="{CE784169-094F-493F-AF58-A73498430C60}"/>
              </a:ext>
            </a:extLst>
          </p:cNvPr>
          <p:cNvSpPr txBox="1"/>
          <p:nvPr/>
        </p:nvSpPr>
        <p:spPr>
          <a:xfrm>
            <a:off x="6259394" y="4528847"/>
            <a:ext cx="360218" cy="369332"/>
          </a:xfrm>
          <a:prstGeom prst="rect">
            <a:avLst/>
          </a:prstGeom>
          <a:noFill/>
          <a:ln>
            <a:solidFill>
              <a:schemeClr val="tx1"/>
            </a:solidFill>
          </a:ln>
        </p:spPr>
        <p:txBody>
          <a:bodyPr wrap="square" rtlCol="0">
            <a:spAutoFit/>
          </a:bodyPr>
          <a:lstStyle/>
          <a:p>
            <a:r>
              <a:rPr lang="de-DE" dirty="0"/>
              <a:t>3</a:t>
            </a:r>
          </a:p>
        </p:txBody>
      </p:sp>
      <p:sp>
        <p:nvSpPr>
          <p:cNvPr id="16" name="Textfeld 15">
            <a:extLst>
              <a:ext uri="{FF2B5EF4-FFF2-40B4-BE49-F238E27FC236}">
                <a16:creationId xmlns:a16="http://schemas.microsoft.com/office/drawing/2014/main" id="{E95725C4-4F5C-4C08-9086-EF87085A31D0}"/>
              </a:ext>
            </a:extLst>
          </p:cNvPr>
          <p:cNvSpPr txBox="1"/>
          <p:nvPr/>
        </p:nvSpPr>
        <p:spPr>
          <a:xfrm>
            <a:off x="7295116" y="4218997"/>
            <a:ext cx="360218" cy="369332"/>
          </a:xfrm>
          <a:prstGeom prst="rect">
            <a:avLst/>
          </a:prstGeom>
          <a:noFill/>
          <a:ln>
            <a:solidFill>
              <a:schemeClr val="tx1"/>
            </a:solidFill>
          </a:ln>
        </p:spPr>
        <p:txBody>
          <a:bodyPr wrap="square" rtlCol="0">
            <a:spAutoFit/>
          </a:bodyPr>
          <a:lstStyle/>
          <a:p>
            <a:r>
              <a:rPr lang="de-DE" dirty="0"/>
              <a:t>3</a:t>
            </a:r>
          </a:p>
        </p:txBody>
      </p:sp>
    </p:spTree>
    <p:extLst>
      <p:ext uri="{BB962C8B-B14F-4D97-AF65-F5344CB8AC3E}">
        <p14:creationId xmlns:p14="http://schemas.microsoft.com/office/powerpoint/2010/main" val="388754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B686095-8081-4310-B746-F8EEDE48EC81}"/>
              </a:ext>
            </a:extLst>
          </p:cNvPr>
          <p:cNvSpPr txBox="1"/>
          <p:nvPr/>
        </p:nvSpPr>
        <p:spPr>
          <a:xfrm flipH="1">
            <a:off x="7315200" y="429986"/>
            <a:ext cx="2833553" cy="646331"/>
          </a:xfrm>
          <a:prstGeom prst="rect">
            <a:avLst/>
          </a:prstGeom>
          <a:noFill/>
        </p:spPr>
        <p:txBody>
          <a:bodyPr wrap="square" rtlCol="0">
            <a:spAutoFit/>
          </a:bodyPr>
          <a:lstStyle/>
          <a:p>
            <a:r>
              <a:rPr lang="de-DE" sz="3600" dirty="0"/>
              <a:t>Freundeskreis</a:t>
            </a:r>
          </a:p>
        </p:txBody>
      </p:sp>
      <p:pic>
        <p:nvPicPr>
          <p:cNvPr id="3" name="Grafik 2">
            <a:extLst>
              <a:ext uri="{FF2B5EF4-FFF2-40B4-BE49-F238E27FC236}">
                <a16:creationId xmlns:a16="http://schemas.microsoft.com/office/drawing/2014/main" id="{7B768614-DBD3-446F-A5E2-019C1841A484}"/>
              </a:ext>
            </a:extLst>
          </p:cNvPr>
          <p:cNvPicPr>
            <a:picLocks noChangeAspect="1"/>
          </p:cNvPicPr>
          <p:nvPr/>
        </p:nvPicPr>
        <p:blipFill>
          <a:blip r:embed="rId2"/>
          <a:stretch>
            <a:fillRect/>
          </a:stretch>
        </p:blipFill>
        <p:spPr>
          <a:xfrm>
            <a:off x="172737" y="-103884"/>
            <a:ext cx="6277050" cy="6722398"/>
          </a:xfrm>
          <a:prstGeom prst="rect">
            <a:avLst/>
          </a:prstGeom>
        </p:spPr>
      </p:pic>
      <p:sp>
        <p:nvSpPr>
          <p:cNvPr id="4" name="Textfeld 3">
            <a:extLst>
              <a:ext uri="{FF2B5EF4-FFF2-40B4-BE49-F238E27FC236}">
                <a16:creationId xmlns:a16="http://schemas.microsoft.com/office/drawing/2014/main" id="{AF7F2B7C-39B5-47DB-A39E-C99D96F4CF40}"/>
              </a:ext>
            </a:extLst>
          </p:cNvPr>
          <p:cNvSpPr txBox="1"/>
          <p:nvPr/>
        </p:nvSpPr>
        <p:spPr>
          <a:xfrm>
            <a:off x="7315200" y="1747157"/>
            <a:ext cx="4403271" cy="3416320"/>
          </a:xfrm>
          <a:prstGeom prst="rect">
            <a:avLst/>
          </a:prstGeom>
          <a:noFill/>
        </p:spPr>
        <p:txBody>
          <a:bodyPr wrap="square" rtlCol="0">
            <a:spAutoFit/>
          </a:bodyPr>
          <a:lstStyle/>
          <a:p>
            <a:r>
              <a:rPr lang="de-DE" dirty="0"/>
              <a:t>Bitte füllen Sie dieses Formular verpflichtend aus, wenn Sie Ihr Kind in der Hausaufgabenbetreuung anmelden.</a:t>
            </a:r>
          </a:p>
          <a:p>
            <a:endParaRPr lang="de-DE" dirty="0"/>
          </a:p>
          <a:p>
            <a:r>
              <a:rPr lang="de-DE" dirty="0"/>
              <a:t>Auch wenn Ihr Kind nicht an der Hausaufgabenbetreuung teilnimmt, ist es schön, wenn Sie dem Freundeskreis der Schule beitreten. Er unterstützt zahlreiche Aktivitäten unserer Schule. Zudem vermindert sich die Gebühr für die Streicherklasse, falls Sie Mitglied des Freundeskreises sind.</a:t>
            </a:r>
          </a:p>
        </p:txBody>
      </p:sp>
      <p:pic>
        <p:nvPicPr>
          <p:cNvPr id="5" name="Grafik 4">
            <a:extLst>
              <a:ext uri="{FF2B5EF4-FFF2-40B4-BE49-F238E27FC236}">
                <a16:creationId xmlns:a16="http://schemas.microsoft.com/office/drawing/2014/main" id="{1004C516-E3D1-434C-B07B-70B9C3B76E8C}"/>
              </a:ext>
            </a:extLst>
          </p:cNvPr>
          <p:cNvPicPr>
            <a:picLocks noChangeAspect="1"/>
          </p:cNvPicPr>
          <p:nvPr/>
        </p:nvPicPr>
        <p:blipFill>
          <a:blip r:embed="rId3"/>
          <a:stretch>
            <a:fillRect/>
          </a:stretch>
        </p:blipFill>
        <p:spPr>
          <a:xfrm>
            <a:off x="6313681" y="3394351"/>
            <a:ext cx="762066" cy="121931"/>
          </a:xfrm>
          <a:prstGeom prst="rect">
            <a:avLst/>
          </a:prstGeom>
        </p:spPr>
      </p:pic>
    </p:spTree>
    <p:extLst>
      <p:ext uri="{BB962C8B-B14F-4D97-AF65-F5344CB8AC3E}">
        <p14:creationId xmlns:p14="http://schemas.microsoft.com/office/powerpoint/2010/main" val="104478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F7081D2-3649-450B-A74F-AB3B8443D7FB}"/>
              </a:ext>
            </a:extLst>
          </p:cNvPr>
          <p:cNvPicPr>
            <a:picLocks noChangeAspect="1"/>
          </p:cNvPicPr>
          <p:nvPr/>
        </p:nvPicPr>
        <p:blipFill>
          <a:blip r:embed="rId2"/>
          <a:stretch>
            <a:fillRect/>
          </a:stretch>
        </p:blipFill>
        <p:spPr>
          <a:xfrm>
            <a:off x="7779918" y="2424214"/>
            <a:ext cx="762066" cy="121931"/>
          </a:xfrm>
          <a:prstGeom prst="rect">
            <a:avLst/>
          </a:prstGeom>
        </p:spPr>
      </p:pic>
      <p:sp>
        <p:nvSpPr>
          <p:cNvPr id="6" name="Textfeld 5">
            <a:extLst>
              <a:ext uri="{FF2B5EF4-FFF2-40B4-BE49-F238E27FC236}">
                <a16:creationId xmlns:a16="http://schemas.microsoft.com/office/drawing/2014/main" id="{32B2BB1A-D355-4C06-BDEF-C0575B587565}"/>
              </a:ext>
            </a:extLst>
          </p:cNvPr>
          <p:cNvSpPr txBox="1"/>
          <p:nvPr/>
        </p:nvSpPr>
        <p:spPr>
          <a:xfrm>
            <a:off x="9092056" y="1901068"/>
            <a:ext cx="2419927" cy="1077218"/>
          </a:xfrm>
          <a:prstGeom prst="rect">
            <a:avLst/>
          </a:prstGeom>
          <a:noFill/>
        </p:spPr>
        <p:txBody>
          <a:bodyPr wrap="square" rtlCol="0">
            <a:spAutoFit/>
          </a:bodyPr>
          <a:lstStyle/>
          <a:p>
            <a:r>
              <a:rPr lang="de-DE" sz="1600" dirty="0"/>
              <a:t>Tragen Sie hier die Sprache ein, die Ihr Kind als Herkunftssprache spricht und weiter lernen soll.</a:t>
            </a:r>
          </a:p>
        </p:txBody>
      </p:sp>
      <p:pic>
        <p:nvPicPr>
          <p:cNvPr id="7" name="Grafik 6">
            <a:extLst>
              <a:ext uri="{FF2B5EF4-FFF2-40B4-BE49-F238E27FC236}">
                <a16:creationId xmlns:a16="http://schemas.microsoft.com/office/drawing/2014/main" id="{5D86ABF7-BD34-485D-8B65-05B16D336B99}"/>
              </a:ext>
            </a:extLst>
          </p:cNvPr>
          <p:cNvPicPr>
            <a:picLocks noChangeAspect="1"/>
          </p:cNvPicPr>
          <p:nvPr/>
        </p:nvPicPr>
        <p:blipFill>
          <a:blip r:embed="rId2"/>
          <a:stretch>
            <a:fillRect/>
          </a:stretch>
        </p:blipFill>
        <p:spPr>
          <a:xfrm>
            <a:off x="7779918" y="4138248"/>
            <a:ext cx="762066" cy="121931"/>
          </a:xfrm>
          <a:prstGeom prst="rect">
            <a:avLst/>
          </a:prstGeom>
        </p:spPr>
      </p:pic>
      <p:sp>
        <p:nvSpPr>
          <p:cNvPr id="8" name="Textfeld 7">
            <a:extLst>
              <a:ext uri="{FF2B5EF4-FFF2-40B4-BE49-F238E27FC236}">
                <a16:creationId xmlns:a16="http://schemas.microsoft.com/office/drawing/2014/main" id="{A088320B-4CAB-4B49-9C47-4E50FF8B0DFD}"/>
              </a:ext>
            </a:extLst>
          </p:cNvPr>
          <p:cNvSpPr txBox="1"/>
          <p:nvPr/>
        </p:nvSpPr>
        <p:spPr>
          <a:xfrm>
            <a:off x="9092056" y="3984395"/>
            <a:ext cx="2752436" cy="830997"/>
          </a:xfrm>
          <a:prstGeom prst="rect">
            <a:avLst/>
          </a:prstGeom>
          <a:noFill/>
        </p:spPr>
        <p:txBody>
          <a:bodyPr wrap="square" rtlCol="0">
            <a:spAutoFit/>
          </a:bodyPr>
          <a:lstStyle/>
          <a:p>
            <a:r>
              <a:rPr lang="de-DE" sz="1600" dirty="0"/>
              <a:t>Es ist wichtig, dass das Kind nach Anmeldung regelmäßig in den Unterricht geht. </a:t>
            </a:r>
          </a:p>
        </p:txBody>
      </p:sp>
      <p:sp>
        <p:nvSpPr>
          <p:cNvPr id="9" name="Textfeld 8">
            <a:extLst>
              <a:ext uri="{FF2B5EF4-FFF2-40B4-BE49-F238E27FC236}">
                <a16:creationId xmlns:a16="http://schemas.microsoft.com/office/drawing/2014/main" id="{12F3F977-70BD-4738-87CF-21D3ECB4ABAC}"/>
              </a:ext>
            </a:extLst>
          </p:cNvPr>
          <p:cNvSpPr txBox="1"/>
          <p:nvPr/>
        </p:nvSpPr>
        <p:spPr>
          <a:xfrm>
            <a:off x="8102342" y="308500"/>
            <a:ext cx="3627840" cy="646331"/>
          </a:xfrm>
          <a:prstGeom prst="rect">
            <a:avLst/>
          </a:prstGeom>
          <a:noFill/>
        </p:spPr>
        <p:txBody>
          <a:bodyPr wrap="square" rtlCol="0">
            <a:spAutoFit/>
          </a:bodyPr>
          <a:lstStyle/>
          <a:p>
            <a:r>
              <a:rPr lang="de-DE" sz="3600" dirty="0"/>
              <a:t>Herkunftssprache</a:t>
            </a:r>
          </a:p>
        </p:txBody>
      </p:sp>
      <p:pic>
        <p:nvPicPr>
          <p:cNvPr id="10" name="Inhaltsplatzhalter 9">
            <a:extLst>
              <a:ext uri="{FF2B5EF4-FFF2-40B4-BE49-F238E27FC236}">
                <a16:creationId xmlns:a16="http://schemas.microsoft.com/office/drawing/2014/main" id="{CBFC04A4-1088-49F6-8C13-D944B81C3256}"/>
              </a:ext>
            </a:extLst>
          </p:cNvPr>
          <p:cNvPicPr>
            <a:picLocks noGrp="1" noChangeAspect="1"/>
          </p:cNvPicPr>
          <p:nvPr>
            <p:ph idx="1"/>
          </p:nvPr>
        </p:nvPicPr>
        <p:blipFill>
          <a:blip r:embed="rId3"/>
          <a:stretch>
            <a:fillRect/>
          </a:stretch>
        </p:blipFill>
        <p:spPr>
          <a:xfrm>
            <a:off x="661554" y="464053"/>
            <a:ext cx="6792057" cy="4559703"/>
          </a:xfrm>
          <a:prstGeom prst="rect">
            <a:avLst/>
          </a:prstGeom>
        </p:spPr>
      </p:pic>
    </p:spTree>
    <p:extLst>
      <p:ext uri="{BB962C8B-B14F-4D97-AF65-F5344CB8AC3E}">
        <p14:creationId xmlns:p14="http://schemas.microsoft.com/office/powerpoint/2010/main" val="386416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FF844E1-E931-4DFB-A56B-9C5AE7A7471E}"/>
              </a:ext>
            </a:extLst>
          </p:cNvPr>
          <p:cNvPicPr>
            <a:picLocks noChangeAspect="1"/>
          </p:cNvPicPr>
          <p:nvPr/>
        </p:nvPicPr>
        <p:blipFill>
          <a:blip r:embed="rId2"/>
          <a:stretch>
            <a:fillRect/>
          </a:stretch>
        </p:blipFill>
        <p:spPr>
          <a:xfrm>
            <a:off x="6471136" y="1137813"/>
            <a:ext cx="762066" cy="121931"/>
          </a:xfrm>
          <a:prstGeom prst="rect">
            <a:avLst/>
          </a:prstGeom>
        </p:spPr>
      </p:pic>
      <p:sp>
        <p:nvSpPr>
          <p:cNvPr id="6" name="Textfeld 5">
            <a:extLst>
              <a:ext uri="{FF2B5EF4-FFF2-40B4-BE49-F238E27FC236}">
                <a16:creationId xmlns:a16="http://schemas.microsoft.com/office/drawing/2014/main" id="{8E48E5A6-43B6-456D-AD3A-CEB00903E03E}"/>
              </a:ext>
            </a:extLst>
          </p:cNvPr>
          <p:cNvSpPr txBox="1"/>
          <p:nvPr/>
        </p:nvSpPr>
        <p:spPr>
          <a:xfrm>
            <a:off x="7667538" y="720436"/>
            <a:ext cx="4081117" cy="1754326"/>
          </a:xfrm>
          <a:prstGeom prst="rect">
            <a:avLst/>
          </a:prstGeom>
          <a:noFill/>
        </p:spPr>
        <p:txBody>
          <a:bodyPr wrap="square" rtlCol="0">
            <a:spAutoFit/>
          </a:bodyPr>
          <a:lstStyle/>
          <a:p>
            <a:r>
              <a:rPr lang="de-DE" dirty="0"/>
              <a:t>Dieses Formular müssen Sie ausfüllen, wenn Sie getrennt leben, aber beide Elternteile das Sorgerecht haben. In dem Fall, dass nur ein Elternteil das Sorgerecht hat, muss eine </a:t>
            </a:r>
            <a:r>
              <a:rPr lang="de-DE" b="1" dirty="0"/>
              <a:t>Sorgerechtsbescheinigung</a:t>
            </a:r>
            <a:r>
              <a:rPr lang="de-DE" dirty="0"/>
              <a:t> nachgewiesen werden.</a:t>
            </a:r>
          </a:p>
        </p:txBody>
      </p:sp>
      <p:pic>
        <p:nvPicPr>
          <p:cNvPr id="7" name="Inhaltsplatzhalter 6">
            <a:extLst>
              <a:ext uri="{FF2B5EF4-FFF2-40B4-BE49-F238E27FC236}">
                <a16:creationId xmlns:a16="http://schemas.microsoft.com/office/drawing/2014/main" id="{789E66E0-A71F-438B-8FCF-7234F4948AAD}"/>
              </a:ext>
            </a:extLst>
          </p:cNvPr>
          <p:cNvPicPr>
            <a:picLocks noGrp="1" noChangeAspect="1"/>
          </p:cNvPicPr>
          <p:nvPr>
            <p:ph idx="1"/>
          </p:nvPr>
        </p:nvPicPr>
        <p:blipFill>
          <a:blip r:embed="rId3"/>
          <a:stretch>
            <a:fillRect/>
          </a:stretch>
        </p:blipFill>
        <p:spPr>
          <a:xfrm>
            <a:off x="781335" y="408293"/>
            <a:ext cx="5080622" cy="5896031"/>
          </a:xfrm>
          <a:prstGeom prst="rect">
            <a:avLst/>
          </a:prstGeom>
        </p:spPr>
      </p:pic>
    </p:spTree>
    <p:extLst>
      <p:ext uri="{BB962C8B-B14F-4D97-AF65-F5344CB8AC3E}">
        <p14:creationId xmlns:p14="http://schemas.microsoft.com/office/powerpoint/2010/main" val="263342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4E32D-70C8-449F-93DD-3CD77AFEE6D2}"/>
              </a:ext>
            </a:extLst>
          </p:cNvPr>
          <p:cNvSpPr>
            <a:spLocks noGrp="1"/>
          </p:cNvSpPr>
          <p:nvPr>
            <p:ph type="title"/>
          </p:nvPr>
        </p:nvSpPr>
        <p:spPr/>
        <p:txBody>
          <a:bodyPr>
            <a:normAutofit/>
          </a:bodyPr>
          <a:lstStyle/>
          <a:p>
            <a:r>
              <a:rPr lang="de-DE" dirty="0"/>
              <a:t>Wir hoffen, dass wir Ihnen helfen konnten. </a:t>
            </a:r>
          </a:p>
        </p:txBody>
      </p:sp>
      <p:sp>
        <p:nvSpPr>
          <p:cNvPr id="5" name="Textfeld 4">
            <a:extLst>
              <a:ext uri="{FF2B5EF4-FFF2-40B4-BE49-F238E27FC236}">
                <a16:creationId xmlns:a16="http://schemas.microsoft.com/office/drawing/2014/main" id="{814EF758-56C1-45DB-A63E-4418EE384E16}"/>
              </a:ext>
            </a:extLst>
          </p:cNvPr>
          <p:cNvSpPr txBox="1"/>
          <p:nvPr/>
        </p:nvSpPr>
        <p:spPr>
          <a:xfrm>
            <a:off x="838200" y="3858732"/>
            <a:ext cx="10612772" cy="646331"/>
          </a:xfrm>
          <a:prstGeom prst="rect">
            <a:avLst/>
          </a:prstGeom>
          <a:noFill/>
        </p:spPr>
        <p:txBody>
          <a:bodyPr wrap="square" rtlCol="0">
            <a:spAutoFit/>
          </a:bodyPr>
          <a:lstStyle/>
          <a:p>
            <a:r>
              <a:rPr lang="de-DE" b="1" dirty="0"/>
              <a:t>Wie geht es nun weiter: </a:t>
            </a:r>
          </a:p>
          <a:p>
            <a:r>
              <a:rPr lang="de-DE" dirty="0"/>
              <a:t>Die Anmeldung wird an Ihrem persönlichen Anmeldetermin fertiggestellt. </a:t>
            </a:r>
          </a:p>
        </p:txBody>
      </p:sp>
      <p:sp>
        <p:nvSpPr>
          <p:cNvPr id="7" name="Inhaltsplatzhalter 6">
            <a:extLst>
              <a:ext uri="{FF2B5EF4-FFF2-40B4-BE49-F238E27FC236}">
                <a16:creationId xmlns:a16="http://schemas.microsoft.com/office/drawing/2014/main" id="{98F2930A-39E5-4D6F-9723-3F85B681F3B7}"/>
              </a:ext>
            </a:extLst>
          </p:cNvPr>
          <p:cNvSpPr>
            <a:spLocks noGrp="1"/>
          </p:cNvSpPr>
          <p:nvPr>
            <p:ph idx="1"/>
          </p:nvPr>
        </p:nvSpPr>
        <p:spPr>
          <a:xfrm>
            <a:off x="838200" y="1825625"/>
            <a:ext cx="10515600" cy="923330"/>
          </a:xfrm>
        </p:spPr>
        <p:txBody>
          <a:bodyPr/>
          <a:lstStyle/>
          <a:p>
            <a:pPr marL="0" indent="0">
              <a:buNone/>
            </a:pPr>
            <a:r>
              <a:rPr lang="de-DE" dirty="0"/>
              <a:t>Falls Sie weitere Fragen haben, die hier nicht geklärt werden konnten, rufen Sie bitte im Sekretariat an 0621/504431710.</a:t>
            </a:r>
          </a:p>
        </p:txBody>
      </p:sp>
    </p:spTree>
    <p:extLst>
      <p:ext uri="{BB962C8B-B14F-4D97-AF65-F5344CB8AC3E}">
        <p14:creationId xmlns:p14="http://schemas.microsoft.com/office/powerpoint/2010/main" val="352516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956826" y="1112969"/>
            <a:ext cx="3937298" cy="4166010"/>
          </a:xfrm>
        </p:spPr>
        <p:txBody>
          <a:bodyPr>
            <a:normAutofit/>
          </a:bodyPr>
          <a:lstStyle/>
          <a:p>
            <a:r>
              <a:rPr lang="de-DE" dirty="0">
                <a:solidFill>
                  <a:srgbClr val="FFFFFF"/>
                </a:solidFill>
              </a:rPr>
              <a:t>Bitte reservieren Sie online über unsere Homepage einen Anmelde-termin!</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nhaltsplatzhalter 2"/>
          <p:cNvSpPr>
            <a:spLocks noGrp="1"/>
          </p:cNvSpPr>
          <p:nvPr>
            <p:ph idx="1"/>
          </p:nvPr>
        </p:nvSpPr>
        <p:spPr>
          <a:xfrm>
            <a:off x="6096000" y="820880"/>
            <a:ext cx="5257799" cy="4889350"/>
          </a:xfrm>
        </p:spPr>
        <p:txBody>
          <a:bodyPr anchor="t">
            <a:normAutofit/>
          </a:bodyPr>
          <a:lstStyle/>
          <a:p>
            <a:pPr marL="0" indent="0">
              <a:buNone/>
            </a:pPr>
            <a:endParaRPr lang="de-DE" dirty="0"/>
          </a:p>
          <a:p>
            <a:r>
              <a:rPr lang="de-DE" dirty="0"/>
              <a:t>Bitte kommen Sie unbedingt pünktlich, da die Zeitfenster eng getaktet sind.</a:t>
            </a:r>
          </a:p>
          <a:p>
            <a:r>
              <a:rPr lang="de-DE" dirty="0"/>
              <a:t>Bringen Sie alle nötigen Unterlagen und Ausweispapiere mit.</a:t>
            </a:r>
          </a:p>
          <a:p>
            <a:r>
              <a:rPr lang="de-DE" dirty="0"/>
              <a:t>Achten Sie darauf, dass möglichst alle benötigten Formulare bereits von Ihnen ausgefüllt sind.</a:t>
            </a:r>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4218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539CE-E12E-42F5-8D60-C6ED408CAF3A}"/>
              </a:ext>
            </a:extLst>
          </p:cNvPr>
          <p:cNvSpPr>
            <a:spLocks noGrp="1"/>
          </p:cNvSpPr>
          <p:nvPr>
            <p:ph type="title"/>
          </p:nvPr>
        </p:nvSpPr>
        <p:spPr>
          <a:xfrm>
            <a:off x="769363" y="214367"/>
            <a:ext cx="10515600" cy="1325563"/>
          </a:xfrm>
        </p:spPr>
        <p:txBody>
          <a:bodyPr/>
          <a:lstStyle/>
          <a:p>
            <a:r>
              <a:rPr lang="de-DE" dirty="0"/>
              <a:t>Wir unterscheiden zwischen:</a:t>
            </a:r>
          </a:p>
        </p:txBody>
      </p:sp>
      <p:sp>
        <p:nvSpPr>
          <p:cNvPr id="4" name="Textplatzhalter 3">
            <a:extLst>
              <a:ext uri="{FF2B5EF4-FFF2-40B4-BE49-F238E27FC236}">
                <a16:creationId xmlns:a16="http://schemas.microsoft.com/office/drawing/2014/main" id="{3EB42BE4-1D40-4F11-BB5B-E32051A92946}"/>
              </a:ext>
            </a:extLst>
          </p:cNvPr>
          <p:cNvSpPr>
            <a:spLocks noGrp="1"/>
          </p:cNvSpPr>
          <p:nvPr>
            <p:ph type="body" idx="1"/>
          </p:nvPr>
        </p:nvSpPr>
        <p:spPr>
          <a:xfrm>
            <a:off x="938212" y="1299322"/>
            <a:ext cx="5157787" cy="496315"/>
          </a:xfrm>
        </p:spPr>
        <p:txBody>
          <a:bodyPr/>
          <a:lstStyle/>
          <a:p>
            <a:r>
              <a:rPr lang="de-DE" dirty="0"/>
              <a:t>Formularen</a:t>
            </a:r>
          </a:p>
        </p:txBody>
      </p:sp>
      <p:sp>
        <p:nvSpPr>
          <p:cNvPr id="3" name="Inhaltsplatzhalter 2">
            <a:extLst>
              <a:ext uri="{FF2B5EF4-FFF2-40B4-BE49-F238E27FC236}">
                <a16:creationId xmlns:a16="http://schemas.microsoft.com/office/drawing/2014/main" id="{499949E5-A05B-41D6-B464-94740A9860CA}"/>
              </a:ext>
            </a:extLst>
          </p:cNvPr>
          <p:cNvSpPr>
            <a:spLocks noGrp="1"/>
          </p:cNvSpPr>
          <p:nvPr>
            <p:ph sz="half" idx="2"/>
          </p:nvPr>
        </p:nvSpPr>
        <p:spPr>
          <a:xfrm>
            <a:off x="769362" y="1945549"/>
            <a:ext cx="5157787" cy="3456159"/>
          </a:xfrm>
        </p:spPr>
        <p:txBody>
          <a:bodyPr>
            <a:normAutofit fontScale="92500" lnSpcReduction="10000"/>
          </a:bodyPr>
          <a:lstStyle/>
          <a:p>
            <a:pPr marL="514350" indent="-514350">
              <a:buFont typeface="+mj-lt"/>
              <a:buAutoNum type="arabicPeriod"/>
            </a:pPr>
            <a:r>
              <a:rPr lang="de-DE" sz="2600" dirty="0">
                <a:solidFill>
                  <a:srgbClr val="FF0000"/>
                </a:solidFill>
              </a:rPr>
              <a:t>Anmeldebogen allgemein</a:t>
            </a:r>
          </a:p>
          <a:p>
            <a:pPr marL="514350" indent="-514350">
              <a:buFont typeface="+mj-lt"/>
              <a:buAutoNum type="arabicPeriod"/>
            </a:pPr>
            <a:r>
              <a:rPr lang="de-DE" sz="2600" dirty="0">
                <a:solidFill>
                  <a:srgbClr val="FF0000"/>
                </a:solidFill>
              </a:rPr>
              <a:t>Einverständniserklärung Foto</a:t>
            </a:r>
          </a:p>
          <a:p>
            <a:pPr marL="514350" indent="-514350">
              <a:buFont typeface="+mj-lt"/>
              <a:buAutoNum type="arabicPeriod"/>
            </a:pPr>
            <a:r>
              <a:rPr lang="de-DE" sz="2600" dirty="0">
                <a:solidFill>
                  <a:schemeClr val="accent6">
                    <a:lumMod val="75000"/>
                  </a:schemeClr>
                </a:solidFill>
              </a:rPr>
              <a:t>Zustimmungserklärung bei getrennt lebenden Eltern</a:t>
            </a:r>
          </a:p>
          <a:p>
            <a:pPr marL="514350" indent="-514350">
              <a:buFont typeface="+mj-lt"/>
              <a:buAutoNum type="arabicPeriod"/>
            </a:pPr>
            <a:r>
              <a:rPr lang="de-DE" sz="2600" dirty="0">
                <a:solidFill>
                  <a:schemeClr val="accent6">
                    <a:lumMod val="75000"/>
                  </a:schemeClr>
                </a:solidFill>
              </a:rPr>
              <a:t>Anmeldebogen zur Betreuung</a:t>
            </a:r>
          </a:p>
          <a:p>
            <a:pPr marL="514350" indent="-514350">
              <a:buFont typeface="+mj-lt"/>
              <a:buAutoNum type="arabicPeriod"/>
            </a:pPr>
            <a:r>
              <a:rPr lang="de-DE" sz="2600" dirty="0">
                <a:solidFill>
                  <a:schemeClr val="accent6">
                    <a:lumMod val="75000"/>
                  </a:schemeClr>
                </a:solidFill>
              </a:rPr>
              <a:t>Erklärung über die Teilnahme am Unterricht in der Herkunftssprache</a:t>
            </a:r>
          </a:p>
          <a:p>
            <a:pPr marL="514350" indent="-514350">
              <a:buFont typeface="+mj-lt"/>
              <a:buAutoNum type="arabicPeriod"/>
            </a:pPr>
            <a:r>
              <a:rPr lang="de-DE" sz="2600" dirty="0">
                <a:solidFill>
                  <a:schemeClr val="accent6">
                    <a:lumMod val="75000"/>
                  </a:schemeClr>
                </a:solidFill>
              </a:rPr>
              <a:t>Formular zum Beitritt in den Freundeskreis</a:t>
            </a:r>
          </a:p>
          <a:p>
            <a:pPr marL="514350" indent="-514350">
              <a:buFont typeface="+mj-lt"/>
              <a:buAutoNum type="arabicPeriod"/>
            </a:pPr>
            <a:endParaRPr lang="de-DE" dirty="0">
              <a:solidFill>
                <a:schemeClr val="accent6">
                  <a:lumMod val="75000"/>
                </a:schemeClr>
              </a:solidFill>
            </a:endParaRPr>
          </a:p>
        </p:txBody>
      </p:sp>
      <p:sp>
        <p:nvSpPr>
          <p:cNvPr id="5" name="Textplatzhalter 4">
            <a:extLst>
              <a:ext uri="{FF2B5EF4-FFF2-40B4-BE49-F238E27FC236}">
                <a16:creationId xmlns:a16="http://schemas.microsoft.com/office/drawing/2014/main" id="{9B12D158-D0C1-4303-98CD-7CB993365E04}"/>
              </a:ext>
            </a:extLst>
          </p:cNvPr>
          <p:cNvSpPr>
            <a:spLocks noGrp="1"/>
          </p:cNvSpPr>
          <p:nvPr>
            <p:ph type="body" sz="quarter" idx="3"/>
          </p:nvPr>
        </p:nvSpPr>
        <p:spPr>
          <a:xfrm>
            <a:off x="6314970" y="1299321"/>
            <a:ext cx="5183188" cy="496316"/>
          </a:xfrm>
        </p:spPr>
        <p:txBody>
          <a:bodyPr/>
          <a:lstStyle/>
          <a:p>
            <a:r>
              <a:rPr lang="de-DE" dirty="0"/>
              <a:t>Informationen</a:t>
            </a:r>
          </a:p>
        </p:txBody>
      </p:sp>
      <p:sp>
        <p:nvSpPr>
          <p:cNvPr id="6" name="Inhaltsplatzhalter 5">
            <a:extLst>
              <a:ext uri="{FF2B5EF4-FFF2-40B4-BE49-F238E27FC236}">
                <a16:creationId xmlns:a16="http://schemas.microsoft.com/office/drawing/2014/main" id="{9EE358B5-17DE-4229-BD8C-965158D39E20}"/>
              </a:ext>
            </a:extLst>
          </p:cNvPr>
          <p:cNvSpPr>
            <a:spLocks noGrp="1"/>
          </p:cNvSpPr>
          <p:nvPr>
            <p:ph sz="quarter" idx="4"/>
          </p:nvPr>
        </p:nvSpPr>
        <p:spPr>
          <a:xfrm>
            <a:off x="6264853" y="1897026"/>
            <a:ext cx="5585742" cy="2696099"/>
          </a:xfrm>
        </p:spPr>
        <p:txBody>
          <a:bodyPr>
            <a:normAutofit fontScale="92500" lnSpcReduction="10000"/>
          </a:bodyPr>
          <a:lstStyle/>
          <a:p>
            <a:r>
              <a:rPr lang="de-DE" dirty="0"/>
              <a:t>Information zur Datenverarbeitung </a:t>
            </a:r>
            <a:r>
              <a:rPr lang="de-DE" sz="2200" dirty="0"/>
              <a:t>durch das Theodor-Heuss-Gymnasium nach der EU-Datenschutz-Grundverordnung</a:t>
            </a:r>
          </a:p>
          <a:p>
            <a:r>
              <a:rPr lang="de-DE" dirty="0"/>
              <a:t>Informationen zum Unterricht in der Herkunftssprache</a:t>
            </a:r>
          </a:p>
          <a:p>
            <a:r>
              <a:rPr lang="de-DE" dirty="0"/>
              <a:t>Streicherklasse am THG</a:t>
            </a:r>
          </a:p>
          <a:p>
            <a:r>
              <a:rPr lang="de-DE" dirty="0"/>
              <a:t>Information zur Betreuung</a:t>
            </a:r>
          </a:p>
        </p:txBody>
      </p:sp>
      <p:sp>
        <p:nvSpPr>
          <p:cNvPr id="9" name="Pfeil: nach unten 8">
            <a:extLst>
              <a:ext uri="{FF2B5EF4-FFF2-40B4-BE49-F238E27FC236}">
                <a16:creationId xmlns:a16="http://schemas.microsoft.com/office/drawing/2014/main" id="{E776AE74-F642-447A-A119-08B480D80BB8}"/>
              </a:ext>
            </a:extLst>
          </p:cNvPr>
          <p:cNvSpPr/>
          <p:nvPr/>
        </p:nvSpPr>
        <p:spPr>
          <a:xfrm>
            <a:off x="3426966" y="5188749"/>
            <a:ext cx="377265" cy="56985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EA2E6EB-F57F-4C0A-A522-24527EC5CD2C}"/>
              </a:ext>
            </a:extLst>
          </p:cNvPr>
          <p:cNvSpPr txBox="1"/>
          <p:nvPr/>
        </p:nvSpPr>
        <p:spPr>
          <a:xfrm>
            <a:off x="425762" y="5803770"/>
            <a:ext cx="5501387" cy="923330"/>
          </a:xfrm>
          <a:prstGeom prst="rect">
            <a:avLst/>
          </a:prstGeom>
          <a:noFill/>
        </p:spPr>
        <p:txBody>
          <a:bodyPr wrap="square" rtlCol="0">
            <a:spAutoFit/>
          </a:bodyPr>
          <a:lstStyle/>
          <a:p>
            <a:r>
              <a:rPr lang="de-DE" dirty="0"/>
              <a:t>Anmeldebogen 1 und 2 müssen ausgefüllt werden, die Anmeldebögen 3, 4, 5 und 6 benötigen Sie nur, wenn sie zutreffen, bzw. die Teilnahme erwünscht ist.</a:t>
            </a:r>
          </a:p>
        </p:txBody>
      </p:sp>
      <p:pic>
        <p:nvPicPr>
          <p:cNvPr id="11" name="Grafik 10">
            <a:extLst>
              <a:ext uri="{FF2B5EF4-FFF2-40B4-BE49-F238E27FC236}">
                <a16:creationId xmlns:a16="http://schemas.microsoft.com/office/drawing/2014/main" id="{47C3101B-1940-4F70-B74A-B8C2C067CC84}"/>
              </a:ext>
            </a:extLst>
          </p:cNvPr>
          <p:cNvPicPr>
            <a:picLocks noChangeAspect="1"/>
          </p:cNvPicPr>
          <p:nvPr/>
        </p:nvPicPr>
        <p:blipFill>
          <a:blip r:embed="rId2"/>
          <a:stretch>
            <a:fillRect/>
          </a:stretch>
        </p:blipFill>
        <p:spPr>
          <a:xfrm>
            <a:off x="8387770" y="5272142"/>
            <a:ext cx="463336" cy="573074"/>
          </a:xfrm>
          <a:prstGeom prst="rect">
            <a:avLst/>
          </a:prstGeom>
        </p:spPr>
      </p:pic>
      <p:sp>
        <p:nvSpPr>
          <p:cNvPr id="12" name="Textfeld 11">
            <a:extLst>
              <a:ext uri="{FF2B5EF4-FFF2-40B4-BE49-F238E27FC236}">
                <a16:creationId xmlns:a16="http://schemas.microsoft.com/office/drawing/2014/main" id="{A58E225D-B342-499B-831F-B06B7667245B}"/>
              </a:ext>
            </a:extLst>
          </p:cNvPr>
          <p:cNvSpPr txBox="1"/>
          <p:nvPr/>
        </p:nvSpPr>
        <p:spPr>
          <a:xfrm>
            <a:off x="6628024" y="5946605"/>
            <a:ext cx="4446165" cy="646331"/>
          </a:xfrm>
          <a:prstGeom prst="rect">
            <a:avLst/>
          </a:prstGeom>
          <a:noFill/>
        </p:spPr>
        <p:txBody>
          <a:bodyPr wrap="square" rtlCol="0">
            <a:spAutoFit/>
          </a:bodyPr>
          <a:lstStyle/>
          <a:p>
            <a:r>
              <a:rPr lang="de-DE" dirty="0"/>
              <a:t>Diese Informationsblätter bleiben bei Ihnen. Bitte lesen Sie sie </a:t>
            </a:r>
            <a:r>
              <a:rPr lang="de-DE" b="1" dirty="0"/>
              <a:t>genau</a:t>
            </a:r>
            <a:r>
              <a:rPr lang="de-DE" dirty="0"/>
              <a:t> durch.</a:t>
            </a:r>
          </a:p>
        </p:txBody>
      </p:sp>
    </p:spTree>
    <p:extLst>
      <p:ext uri="{BB962C8B-B14F-4D97-AF65-F5344CB8AC3E}">
        <p14:creationId xmlns:p14="http://schemas.microsoft.com/office/powerpoint/2010/main" val="25634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2E6B7D-9FC2-486A-BEA5-B000AA4E7E62}"/>
              </a:ext>
            </a:extLst>
          </p:cNvPr>
          <p:cNvSpPr>
            <a:spLocks noGrp="1"/>
          </p:cNvSpPr>
          <p:nvPr>
            <p:ph type="title"/>
          </p:nvPr>
        </p:nvSpPr>
        <p:spPr>
          <a:xfrm>
            <a:off x="870872" y="1188637"/>
            <a:ext cx="3575934" cy="4480726"/>
          </a:xfrm>
        </p:spPr>
        <p:txBody>
          <a:bodyPr>
            <a:normAutofit/>
          </a:bodyPr>
          <a:lstStyle/>
          <a:p>
            <a:r>
              <a:rPr lang="de-DE" sz="5400" dirty="0"/>
              <a:t>Bitte beachten Sie: </a:t>
            </a:r>
          </a:p>
        </p:txBody>
      </p:sp>
      <p:cxnSp>
        <p:nvCxnSpPr>
          <p:cNvPr id="18" name="Straight Connector 1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Inhaltsplatzhalter 6">
            <a:extLst>
              <a:ext uri="{FF2B5EF4-FFF2-40B4-BE49-F238E27FC236}">
                <a16:creationId xmlns:a16="http://schemas.microsoft.com/office/drawing/2014/main" id="{2B751693-548C-434D-8C10-7644D02D9201}"/>
              </a:ext>
            </a:extLst>
          </p:cNvPr>
          <p:cNvSpPr>
            <a:spLocks noGrp="1"/>
          </p:cNvSpPr>
          <p:nvPr>
            <p:ph idx="1"/>
          </p:nvPr>
        </p:nvSpPr>
        <p:spPr>
          <a:xfrm>
            <a:off x="5255259" y="1648870"/>
            <a:ext cx="4993146" cy="3560260"/>
          </a:xfrm>
        </p:spPr>
        <p:txBody>
          <a:bodyPr anchor="ctr">
            <a:normAutofit/>
          </a:bodyPr>
          <a:lstStyle/>
          <a:p>
            <a:pPr marL="0" indent="0">
              <a:buNone/>
            </a:pPr>
            <a:r>
              <a:rPr lang="de-DE" dirty="0"/>
              <a:t>Alle erforderlichen Formulare und Kopien müssen ausgefüllt zum Anmeldetermin mitgebracht werden.</a:t>
            </a:r>
          </a:p>
        </p:txBody>
      </p:sp>
    </p:spTree>
    <p:extLst>
      <p:ext uri="{BB962C8B-B14F-4D97-AF65-F5344CB8AC3E}">
        <p14:creationId xmlns:p14="http://schemas.microsoft.com/office/powerpoint/2010/main" val="234421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0D20FF6-D2D2-442C-81B9-691BE3EA1B49}"/>
              </a:ext>
            </a:extLst>
          </p:cNvPr>
          <p:cNvSpPr>
            <a:spLocks noGrp="1"/>
          </p:cNvSpPr>
          <p:nvPr>
            <p:ph type="title" idx="4294967295"/>
          </p:nvPr>
        </p:nvSpPr>
        <p:spPr>
          <a:xfrm>
            <a:off x="1285241" y="1008993"/>
            <a:ext cx="9231410" cy="3542045"/>
          </a:xfrm>
        </p:spPr>
        <p:txBody>
          <a:bodyPr vert="horz" lIns="91440" tIns="45720" rIns="91440" bIns="45720" rtlCol="0" anchor="b">
            <a:normAutofit/>
          </a:bodyPr>
          <a:lstStyle/>
          <a:p>
            <a:r>
              <a:rPr lang="en-US" sz="8100" kern="1200" dirty="0" err="1">
                <a:solidFill>
                  <a:schemeClr val="tx1"/>
                </a:solidFill>
                <a:latin typeface="+mj-lt"/>
                <a:ea typeface="+mj-ea"/>
                <a:cs typeface="+mj-cs"/>
              </a:rPr>
              <a:t>Jetzt</a:t>
            </a:r>
            <a:r>
              <a:rPr lang="en-US" sz="8100" kern="1200" dirty="0">
                <a:solidFill>
                  <a:schemeClr val="tx1"/>
                </a:solidFill>
                <a:latin typeface="+mj-lt"/>
                <a:ea typeface="+mj-ea"/>
                <a:cs typeface="+mj-cs"/>
              </a:rPr>
              <a:t> </a:t>
            </a:r>
            <a:r>
              <a:rPr lang="en-US" sz="8100" kern="1200" dirty="0" err="1">
                <a:solidFill>
                  <a:schemeClr val="tx1"/>
                </a:solidFill>
                <a:latin typeface="+mj-lt"/>
                <a:ea typeface="+mj-ea"/>
                <a:cs typeface="+mj-cs"/>
              </a:rPr>
              <a:t>starten</a:t>
            </a:r>
            <a:r>
              <a:rPr lang="en-US" sz="8100" kern="1200" dirty="0">
                <a:solidFill>
                  <a:schemeClr val="tx1"/>
                </a:solidFill>
                <a:latin typeface="+mj-lt"/>
                <a:ea typeface="+mj-ea"/>
                <a:cs typeface="+mj-cs"/>
              </a:rPr>
              <a:t> </a:t>
            </a:r>
            <a:r>
              <a:rPr lang="en-US" sz="8100" kern="1200" dirty="0" err="1">
                <a:solidFill>
                  <a:schemeClr val="tx1"/>
                </a:solidFill>
                <a:latin typeface="+mj-lt"/>
                <a:ea typeface="+mj-ea"/>
                <a:cs typeface="+mj-cs"/>
              </a:rPr>
              <a:t>wir</a:t>
            </a:r>
            <a:r>
              <a:rPr lang="en-US" sz="8100" kern="1200" dirty="0">
                <a:solidFill>
                  <a:schemeClr val="tx1"/>
                </a:solidFill>
                <a:latin typeface="+mj-lt"/>
                <a:ea typeface="+mj-ea"/>
                <a:cs typeface="+mj-cs"/>
              </a:rPr>
              <a:t> </a:t>
            </a:r>
            <a:r>
              <a:rPr lang="en-US" sz="8100" kern="1200" dirty="0" err="1">
                <a:solidFill>
                  <a:schemeClr val="tx1"/>
                </a:solidFill>
                <a:latin typeface="+mj-lt"/>
                <a:ea typeface="+mj-ea"/>
                <a:cs typeface="+mj-cs"/>
              </a:rPr>
              <a:t>mit</a:t>
            </a:r>
            <a:r>
              <a:rPr lang="en-US" sz="8100" kern="1200" dirty="0">
                <a:solidFill>
                  <a:schemeClr val="tx1"/>
                </a:solidFill>
                <a:latin typeface="+mj-lt"/>
                <a:ea typeface="+mj-ea"/>
                <a:cs typeface="+mj-cs"/>
              </a:rPr>
              <a:t> den </a:t>
            </a:r>
            <a:r>
              <a:rPr lang="en-US" sz="8100" kern="1200" dirty="0" err="1">
                <a:solidFill>
                  <a:schemeClr val="tx1"/>
                </a:solidFill>
                <a:latin typeface="+mj-lt"/>
                <a:ea typeface="+mj-ea"/>
                <a:cs typeface="+mj-cs"/>
              </a:rPr>
              <a:t>Informationen</a:t>
            </a:r>
            <a:r>
              <a:rPr lang="en-US" sz="8100" kern="1200" dirty="0">
                <a:solidFill>
                  <a:schemeClr val="tx1"/>
                </a:solidFill>
                <a:latin typeface="+mj-lt"/>
                <a:ea typeface="+mj-ea"/>
                <a:cs typeface="+mj-cs"/>
              </a:rPr>
              <a:t> </a:t>
            </a:r>
            <a:r>
              <a:rPr lang="en-US" sz="8100" kern="1200" dirty="0" err="1">
                <a:solidFill>
                  <a:schemeClr val="tx1"/>
                </a:solidFill>
                <a:latin typeface="+mj-lt"/>
                <a:ea typeface="+mj-ea"/>
                <a:cs typeface="+mj-cs"/>
              </a:rPr>
              <a:t>zum</a:t>
            </a:r>
            <a:r>
              <a:rPr lang="en-US" sz="8100" kern="1200" dirty="0">
                <a:solidFill>
                  <a:schemeClr val="tx1"/>
                </a:solidFill>
                <a:latin typeface="+mj-lt"/>
                <a:ea typeface="+mj-ea"/>
                <a:cs typeface="+mj-cs"/>
              </a:rPr>
              <a:t> </a:t>
            </a:r>
            <a:r>
              <a:rPr lang="en-US" sz="8100" kern="1200" dirty="0" err="1">
                <a:solidFill>
                  <a:schemeClr val="tx1"/>
                </a:solidFill>
                <a:latin typeface="+mj-lt"/>
                <a:ea typeface="+mj-ea"/>
                <a:cs typeface="+mj-cs"/>
              </a:rPr>
              <a:t>Ausfüllen</a:t>
            </a:r>
            <a:r>
              <a:rPr lang="en-US" sz="8100" kern="1200" dirty="0">
                <a:solidFill>
                  <a:schemeClr val="tx1"/>
                </a:solidFill>
                <a:latin typeface="+mj-lt"/>
                <a:ea typeface="+mj-ea"/>
                <a:cs typeface="+mj-cs"/>
              </a:rPr>
              <a:t>:</a:t>
            </a:r>
          </a:p>
        </p:txBody>
      </p:sp>
    </p:spTree>
    <p:extLst>
      <p:ext uri="{BB962C8B-B14F-4D97-AF65-F5344CB8AC3E}">
        <p14:creationId xmlns:p14="http://schemas.microsoft.com/office/powerpoint/2010/main" val="120181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feil: nach rechts 8">
            <a:extLst>
              <a:ext uri="{FF2B5EF4-FFF2-40B4-BE49-F238E27FC236}">
                <a16:creationId xmlns:a16="http://schemas.microsoft.com/office/drawing/2014/main" id="{CAE395DE-CE1D-459E-A493-25F78A160C64}"/>
              </a:ext>
            </a:extLst>
          </p:cNvPr>
          <p:cNvSpPr/>
          <p:nvPr/>
        </p:nvSpPr>
        <p:spPr>
          <a:xfrm>
            <a:off x="7532952" y="3205048"/>
            <a:ext cx="763398" cy="1174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5AAD731-37C8-4E90-BD44-F01E18630989}"/>
              </a:ext>
            </a:extLst>
          </p:cNvPr>
          <p:cNvSpPr txBox="1"/>
          <p:nvPr/>
        </p:nvSpPr>
        <p:spPr>
          <a:xfrm>
            <a:off x="8530670" y="579838"/>
            <a:ext cx="3431097" cy="584775"/>
          </a:xfrm>
          <a:prstGeom prst="rect">
            <a:avLst/>
          </a:prstGeom>
          <a:noFill/>
        </p:spPr>
        <p:txBody>
          <a:bodyPr wrap="square" rtlCol="0">
            <a:spAutoFit/>
          </a:bodyPr>
          <a:lstStyle/>
          <a:p>
            <a:r>
              <a:rPr lang="de-DE" sz="1600" dirty="0"/>
              <a:t>Füllen Sie dieses Formular am besten maschinell auf dem PC aus. </a:t>
            </a:r>
          </a:p>
        </p:txBody>
      </p:sp>
      <p:sp>
        <p:nvSpPr>
          <p:cNvPr id="13" name="Pfeil: nach rechts 12">
            <a:extLst>
              <a:ext uri="{FF2B5EF4-FFF2-40B4-BE49-F238E27FC236}">
                <a16:creationId xmlns:a16="http://schemas.microsoft.com/office/drawing/2014/main" id="{2DA7378C-55FE-494A-88CB-78B5265874E5}"/>
              </a:ext>
            </a:extLst>
          </p:cNvPr>
          <p:cNvSpPr/>
          <p:nvPr/>
        </p:nvSpPr>
        <p:spPr>
          <a:xfrm>
            <a:off x="7532952" y="3941496"/>
            <a:ext cx="763398" cy="1174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4BAA7DCF-1DE8-4940-A149-7B99E8C36F3C}"/>
              </a:ext>
            </a:extLst>
          </p:cNvPr>
          <p:cNvSpPr txBox="1"/>
          <p:nvPr/>
        </p:nvSpPr>
        <p:spPr>
          <a:xfrm>
            <a:off x="8405767" y="3589029"/>
            <a:ext cx="3254929" cy="1815882"/>
          </a:xfrm>
          <a:prstGeom prst="rect">
            <a:avLst/>
          </a:prstGeom>
          <a:noFill/>
        </p:spPr>
        <p:txBody>
          <a:bodyPr wrap="square" rtlCol="0">
            <a:spAutoFit/>
          </a:bodyPr>
          <a:lstStyle/>
          <a:p>
            <a:r>
              <a:rPr lang="de-DE" sz="1600" dirty="0"/>
              <a:t>Falls Ihr Kind eine andere Herkunftssprache als Deutsch spricht und in seiner Herkunftssprache unterrichtet werden soll, tragen Sie hier die Sprache ein und füllen das Formular HSU aus, das Sie auch bei den Formularen finden.</a:t>
            </a:r>
          </a:p>
        </p:txBody>
      </p:sp>
      <p:pic>
        <p:nvPicPr>
          <p:cNvPr id="5" name="Inhaltsplatzhalter 4">
            <a:extLst>
              <a:ext uri="{FF2B5EF4-FFF2-40B4-BE49-F238E27FC236}">
                <a16:creationId xmlns:a16="http://schemas.microsoft.com/office/drawing/2014/main" id="{CFDD58E8-FCE4-4B12-9E2E-4A0D1D9A0DFE}"/>
              </a:ext>
            </a:extLst>
          </p:cNvPr>
          <p:cNvPicPr>
            <a:picLocks noGrp="1" noChangeAspect="1"/>
          </p:cNvPicPr>
          <p:nvPr>
            <p:ph idx="1"/>
          </p:nvPr>
        </p:nvPicPr>
        <p:blipFill>
          <a:blip r:embed="rId2"/>
          <a:stretch>
            <a:fillRect/>
          </a:stretch>
        </p:blipFill>
        <p:spPr>
          <a:xfrm>
            <a:off x="168231" y="781955"/>
            <a:ext cx="7274602" cy="4846185"/>
          </a:xfrm>
          <a:prstGeom prst="rect">
            <a:avLst/>
          </a:prstGeom>
        </p:spPr>
      </p:pic>
      <p:sp>
        <p:nvSpPr>
          <p:cNvPr id="12" name="Textfeld 11">
            <a:extLst>
              <a:ext uri="{FF2B5EF4-FFF2-40B4-BE49-F238E27FC236}">
                <a16:creationId xmlns:a16="http://schemas.microsoft.com/office/drawing/2014/main" id="{289BA00F-559E-4904-9A29-C721434D4341}"/>
              </a:ext>
            </a:extLst>
          </p:cNvPr>
          <p:cNvSpPr txBox="1"/>
          <p:nvPr/>
        </p:nvSpPr>
        <p:spPr>
          <a:xfrm>
            <a:off x="8405767" y="1773147"/>
            <a:ext cx="3556000" cy="1815882"/>
          </a:xfrm>
          <a:prstGeom prst="rect">
            <a:avLst/>
          </a:prstGeom>
          <a:noFill/>
        </p:spPr>
        <p:txBody>
          <a:bodyPr wrap="square" rtlCol="0">
            <a:spAutoFit/>
          </a:bodyPr>
          <a:lstStyle/>
          <a:p>
            <a:r>
              <a:rPr lang="de-DE" sz="1600" dirty="0"/>
              <a:t>Achtung: Wir unterscheiden zwischen der Religionszugehörigkeit und der Teilnahme am Religionsunterricht. Bitte füllen Sie </a:t>
            </a:r>
            <a:r>
              <a:rPr lang="de-DE" sz="1600" b="1" dirty="0"/>
              <a:t>beide</a:t>
            </a:r>
            <a:r>
              <a:rPr lang="de-DE" sz="1600" dirty="0"/>
              <a:t> Angaben aus. Islam-unterricht wird nicht angeboten, die Kinder gehen dann in den Ethikunterricht.</a:t>
            </a:r>
          </a:p>
        </p:txBody>
      </p:sp>
      <p:sp>
        <p:nvSpPr>
          <p:cNvPr id="11" name="Textfeld 10">
            <a:extLst>
              <a:ext uri="{FF2B5EF4-FFF2-40B4-BE49-F238E27FC236}">
                <a16:creationId xmlns:a16="http://schemas.microsoft.com/office/drawing/2014/main" id="{DCA23A22-8DD0-4E05-BF3C-721A0147A3C0}"/>
              </a:ext>
            </a:extLst>
          </p:cNvPr>
          <p:cNvSpPr txBox="1"/>
          <p:nvPr/>
        </p:nvSpPr>
        <p:spPr>
          <a:xfrm>
            <a:off x="8337541" y="5493688"/>
            <a:ext cx="3817353" cy="1077218"/>
          </a:xfrm>
          <a:prstGeom prst="rect">
            <a:avLst/>
          </a:prstGeom>
          <a:noFill/>
        </p:spPr>
        <p:txBody>
          <a:bodyPr wrap="square" rtlCol="0">
            <a:spAutoFit/>
          </a:bodyPr>
          <a:lstStyle/>
          <a:p>
            <a:r>
              <a:rPr lang="de-DE" sz="1600" dirty="0"/>
              <a:t>Tragen Sie hier bitte ein, wenn es für ein Kind bereits einen Nachteilsausgleich aufgrund einer Erkrankung oder einer Diagnose gegeben hat.  </a:t>
            </a:r>
          </a:p>
        </p:txBody>
      </p:sp>
      <p:sp>
        <p:nvSpPr>
          <p:cNvPr id="15" name="Pfeil: nach rechts 14">
            <a:extLst>
              <a:ext uri="{FF2B5EF4-FFF2-40B4-BE49-F238E27FC236}">
                <a16:creationId xmlns:a16="http://schemas.microsoft.com/office/drawing/2014/main" id="{ED0CFF42-35B6-454F-88C6-0D6D866FB95F}"/>
              </a:ext>
            </a:extLst>
          </p:cNvPr>
          <p:cNvSpPr/>
          <p:nvPr/>
        </p:nvSpPr>
        <p:spPr>
          <a:xfrm>
            <a:off x="7532952" y="5914852"/>
            <a:ext cx="763398" cy="1174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DBA4585F-B24E-4429-B4B2-1D5A1ACBE491}"/>
              </a:ext>
            </a:extLst>
          </p:cNvPr>
          <p:cNvSpPr txBox="1"/>
          <p:nvPr/>
        </p:nvSpPr>
        <p:spPr>
          <a:xfrm>
            <a:off x="6691267" y="3226818"/>
            <a:ext cx="360218" cy="369332"/>
          </a:xfrm>
          <a:prstGeom prst="rect">
            <a:avLst/>
          </a:prstGeom>
          <a:noFill/>
          <a:ln>
            <a:solidFill>
              <a:schemeClr val="tx1"/>
            </a:solidFill>
          </a:ln>
        </p:spPr>
        <p:txBody>
          <a:bodyPr wrap="square" rtlCol="0">
            <a:spAutoFit/>
          </a:bodyPr>
          <a:lstStyle/>
          <a:p>
            <a:r>
              <a:rPr lang="de-DE" dirty="0"/>
              <a:t>2</a:t>
            </a:r>
          </a:p>
        </p:txBody>
      </p:sp>
      <p:sp>
        <p:nvSpPr>
          <p:cNvPr id="17" name="Textfeld 16">
            <a:extLst>
              <a:ext uri="{FF2B5EF4-FFF2-40B4-BE49-F238E27FC236}">
                <a16:creationId xmlns:a16="http://schemas.microsoft.com/office/drawing/2014/main" id="{50DFB651-E98A-4083-AF12-2A25AFAAC25B}"/>
              </a:ext>
            </a:extLst>
          </p:cNvPr>
          <p:cNvSpPr txBox="1"/>
          <p:nvPr/>
        </p:nvSpPr>
        <p:spPr>
          <a:xfrm>
            <a:off x="7734542" y="2736501"/>
            <a:ext cx="360218" cy="369332"/>
          </a:xfrm>
          <a:prstGeom prst="rect">
            <a:avLst/>
          </a:prstGeom>
          <a:noFill/>
          <a:ln>
            <a:solidFill>
              <a:schemeClr val="tx1"/>
            </a:solidFill>
          </a:ln>
        </p:spPr>
        <p:txBody>
          <a:bodyPr wrap="square" rtlCol="0">
            <a:spAutoFit/>
          </a:bodyPr>
          <a:lstStyle/>
          <a:p>
            <a:r>
              <a:rPr lang="de-DE" dirty="0"/>
              <a:t>1</a:t>
            </a:r>
          </a:p>
        </p:txBody>
      </p:sp>
      <p:sp>
        <p:nvSpPr>
          <p:cNvPr id="18" name="Textfeld 17">
            <a:extLst>
              <a:ext uri="{FF2B5EF4-FFF2-40B4-BE49-F238E27FC236}">
                <a16:creationId xmlns:a16="http://schemas.microsoft.com/office/drawing/2014/main" id="{7B8C19C0-4D74-423D-A865-8E1491C7B30D}"/>
              </a:ext>
            </a:extLst>
          </p:cNvPr>
          <p:cNvSpPr txBox="1"/>
          <p:nvPr/>
        </p:nvSpPr>
        <p:spPr>
          <a:xfrm>
            <a:off x="2025668" y="3756830"/>
            <a:ext cx="360218" cy="369332"/>
          </a:xfrm>
          <a:prstGeom prst="rect">
            <a:avLst/>
          </a:prstGeom>
          <a:noFill/>
          <a:ln>
            <a:solidFill>
              <a:schemeClr val="tx1"/>
            </a:solidFill>
          </a:ln>
        </p:spPr>
        <p:txBody>
          <a:bodyPr wrap="square" rtlCol="0">
            <a:spAutoFit/>
          </a:bodyPr>
          <a:lstStyle/>
          <a:p>
            <a:r>
              <a:rPr lang="de-DE" dirty="0"/>
              <a:t>1</a:t>
            </a:r>
          </a:p>
        </p:txBody>
      </p:sp>
      <p:sp>
        <p:nvSpPr>
          <p:cNvPr id="19" name="Textfeld 18">
            <a:extLst>
              <a:ext uri="{FF2B5EF4-FFF2-40B4-BE49-F238E27FC236}">
                <a16:creationId xmlns:a16="http://schemas.microsoft.com/office/drawing/2014/main" id="{4176E6F2-AEFF-41DF-BF04-4818DA4FB7E7}"/>
              </a:ext>
            </a:extLst>
          </p:cNvPr>
          <p:cNvSpPr txBox="1"/>
          <p:nvPr/>
        </p:nvSpPr>
        <p:spPr>
          <a:xfrm>
            <a:off x="7744191" y="3540170"/>
            <a:ext cx="360218" cy="369332"/>
          </a:xfrm>
          <a:prstGeom prst="rect">
            <a:avLst/>
          </a:prstGeom>
          <a:noFill/>
          <a:ln>
            <a:solidFill>
              <a:schemeClr val="tx1"/>
            </a:solidFill>
          </a:ln>
        </p:spPr>
        <p:txBody>
          <a:bodyPr wrap="square" rtlCol="0">
            <a:spAutoFit/>
          </a:bodyPr>
          <a:lstStyle/>
          <a:p>
            <a:r>
              <a:rPr lang="de-DE" dirty="0"/>
              <a:t>2</a:t>
            </a:r>
          </a:p>
        </p:txBody>
      </p:sp>
      <p:sp>
        <p:nvSpPr>
          <p:cNvPr id="20" name="Textfeld 19">
            <a:extLst>
              <a:ext uri="{FF2B5EF4-FFF2-40B4-BE49-F238E27FC236}">
                <a16:creationId xmlns:a16="http://schemas.microsoft.com/office/drawing/2014/main" id="{68581F28-3F51-41FA-8C14-7DD4776DAD9B}"/>
              </a:ext>
            </a:extLst>
          </p:cNvPr>
          <p:cNvSpPr txBox="1"/>
          <p:nvPr/>
        </p:nvSpPr>
        <p:spPr>
          <a:xfrm>
            <a:off x="3999090" y="5178785"/>
            <a:ext cx="360218" cy="369332"/>
          </a:xfrm>
          <a:prstGeom prst="rect">
            <a:avLst/>
          </a:prstGeom>
          <a:noFill/>
          <a:ln>
            <a:solidFill>
              <a:schemeClr val="tx1"/>
            </a:solidFill>
          </a:ln>
        </p:spPr>
        <p:txBody>
          <a:bodyPr wrap="square" rtlCol="0">
            <a:spAutoFit/>
          </a:bodyPr>
          <a:lstStyle/>
          <a:p>
            <a:r>
              <a:rPr lang="de-DE" dirty="0"/>
              <a:t>3</a:t>
            </a:r>
          </a:p>
        </p:txBody>
      </p:sp>
      <p:sp>
        <p:nvSpPr>
          <p:cNvPr id="21" name="Textfeld 20">
            <a:extLst>
              <a:ext uri="{FF2B5EF4-FFF2-40B4-BE49-F238E27FC236}">
                <a16:creationId xmlns:a16="http://schemas.microsoft.com/office/drawing/2014/main" id="{CA6F96BB-9B83-4111-A4AF-AF6F71C5739E}"/>
              </a:ext>
            </a:extLst>
          </p:cNvPr>
          <p:cNvSpPr txBox="1"/>
          <p:nvPr/>
        </p:nvSpPr>
        <p:spPr>
          <a:xfrm>
            <a:off x="7734542" y="5493688"/>
            <a:ext cx="360218" cy="369332"/>
          </a:xfrm>
          <a:prstGeom prst="rect">
            <a:avLst/>
          </a:prstGeom>
          <a:noFill/>
          <a:ln>
            <a:solidFill>
              <a:schemeClr val="tx1"/>
            </a:solidFill>
          </a:ln>
        </p:spPr>
        <p:txBody>
          <a:bodyPr wrap="square" rtlCol="0">
            <a:spAutoFit/>
          </a:bodyPr>
          <a:lstStyle/>
          <a:p>
            <a:r>
              <a:rPr lang="de-DE" dirty="0"/>
              <a:t>3</a:t>
            </a:r>
          </a:p>
        </p:txBody>
      </p:sp>
    </p:spTree>
    <p:extLst>
      <p:ext uri="{BB962C8B-B14F-4D97-AF65-F5344CB8AC3E}">
        <p14:creationId xmlns:p14="http://schemas.microsoft.com/office/powerpoint/2010/main" val="4088567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feil: nach rechts 4">
            <a:extLst>
              <a:ext uri="{FF2B5EF4-FFF2-40B4-BE49-F238E27FC236}">
                <a16:creationId xmlns:a16="http://schemas.microsoft.com/office/drawing/2014/main" id="{76B2C33B-3726-4D94-88C5-106D277E59A5}"/>
              </a:ext>
            </a:extLst>
          </p:cNvPr>
          <p:cNvSpPr/>
          <p:nvPr/>
        </p:nvSpPr>
        <p:spPr>
          <a:xfrm>
            <a:off x="7042617" y="1131346"/>
            <a:ext cx="763398" cy="1174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27110E22-E988-41C9-B793-A60BF9CEA8BE}"/>
              </a:ext>
            </a:extLst>
          </p:cNvPr>
          <p:cNvSpPr txBox="1"/>
          <p:nvPr/>
        </p:nvSpPr>
        <p:spPr>
          <a:xfrm>
            <a:off x="8274620" y="3579317"/>
            <a:ext cx="2949196" cy="1077218"/>
          </a:xfrm>
          <a:prstGeom prst="rect">
            <a:avLst/>
          </a:prstGeom>
          <a:noFill/>
        </p:spPr>
        <p:txBody>
          <a:bodyPr wrap="square" rtlCol="0">
            <a:spAutoFit/>
          </a:bodyPr>
          <a:lstStyle/>
          <a:p>
            <a:r>
              <a:rPr lang="de-DE" sz="1600" dirty="0"/>
              <a:t>Bitte kreuzen Sie hier nur an, wenn Sie getrennt leben. Ansonsten machen Sie weiter bei dem Einschulungstermin.</a:t>
            </a:r>
          </a:p>
        </p:txBody>
      </p:sp>
      <p:pic>
        <p:nvPicPr>
          <p:cNvPr id="9" name="Grafik 8">
            <a:extLst>
              <a:ext uri="{FF2B5EF4-FFF2-40B4-BE49-F238E27FC236}">
                <a16:creationId xmlns:a16="http://schemas.microsoft.com/office/drawing/2014/main" id="{0094D0F6-798C-448A-B7E9-068F925F2BEA}"/>
              </a:ext>
            </a:extLst>
          </p:cNvPr>
          <p:cNvPicPr>
            <a:picLocks noChangeAspect="1"/>
          </p:cNvPicPr>
          <p:nvPr/>
        </p:nvPicPr>
        <p:blipFill>
          <a:blip r:embed="rId2"/>
          <a:stretch>
            <a:fillRect/>
          </a:stretch>
        </p:blipFill>
        <p:spPr>
          <a:xfrm>
            <a:off x="6961595" y="3941078"/>
            <a:ext cx="762066" cy="115834"/>
          </a:xfrm>
          <a:prstGeom prst="rect">
            <a:avLst/>
          </a:prstGeom>
        </p:spPr>
      </p:pic>
      <p:pic>
        <p:nvPicPr>
          <p:cNvPr id="11" name="Inhaltsplatzhalter 10">
            <a:extLst>
              <a:ext uri="{FF2B5EF4-FFF2-40B4-BE49-F238E27FC236}">
                <a16:creationId xmlns:a16="http://schemas.microsoft.com/office/drawing/2014/main" id="{7568359B-26FF-478D-9010-260B0003175F}"/>
              </a:ext>
            </a:extLst>
          </p:cNvPr>
          <p:cNvPicPr>
            <a:picLocks noGrp="1" noChangeAspect="1"/>
          </p:cNvPicPr>
          <p:nvPr>
            <p:ph idx="1"/>
          </p:nvPr>
        </p:nvPicPr>
        <p:blipFill>
          <a:blip r:embed="rId3"/>
          <a:stretch>
            <a:fillRect/>
          </a:stretch>
        </p:blipFill>
        <p:spPr>
          <a:xfrm>
            <a:off x="129784" y="428179"/>
            <a:ext cx="6879949" cy="4674623"/>
          </a:xfrm>
          <a:prstGeom prst="rect">
            <a:avLst/>
          </a:prstGeom>
        </p:spPr>
      </p:pic>
      <p:sp>
        <p:nvSpPr>
          <p:cNvPr id="13" name="Textfeld 12">
            <a:extLst>
              <a:ext uri="{FF2B5EF4-FFF2-40B4-BE49-F238E27FC236}">
                <a16:creationId xmlns:a16="http://schemas.microsoft.com/office/drawing/2014/main" id="{DC1548CE-0256-4170-A386-DD6348738167}"/>
              </a:ext>
            </a:extLst>
          </p:cNvPr>
          <p:cNvSpPr txBox="1"/>
          <p:nvPr/>
        </p:nvSpPr>
        <p:spPr>
          <a:xfrm>
            <a:off x="8274620" y="533998"/>
            <a:ext cx="3401624" cy="2062103"/>
          </a:xfrm>
          <a:prstGeom prst="rect">
            <a:avLst/>
          </a:prstGeom>
          <a:noFill/>
        </p:spPr>
        <p:txBody>
          <a:bodyPr wrap="square">
            <a:spAutoFit/>
          </a:bodyPr>
          <a:lstStyle/>
          <a:p>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Füllen Sie das Formular am besten maschinell aus. Achten Sie beim handschriftlichen Ausfüllen darauf, dass alle Felder, vor allem Mailadresse und alle Telefonnummern </a:t>
            </a:r>
            <a:r>
              <a:rPr kumimoji="0" lang="de-DE" sz="1600" b="1" i="0" u="none" strike="noStrike" kern="1200" cap="none" spc="0" normalizeH="0" baseline="0" noProof="0" dirty="0">
                <a:ln>
                  <a:noFill/>
                </a:ln>
                <a:solidFill>
                  <a:prstClr val="black"/>
                </a:solidFill>
                <a:effectLst/>
                <a:uLnTx/>
                <a:uFillTx/>
                <a:latin typeface="Calibri" panose="020F0502020204030204"/>
                <a:ea typeface="+mn-ea"/>
                <a:cs typeface="+mn-cs"/>
              </a:rPr>
              <a:t>leserlich sind. </a:t>
            </a: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Wir müssen Sie erreichen können. Das ist wesentlich für die Aufnahme. </a:t>
            </a:r>
            <a:endParaRPr lang="de-DE" dirty="0"/>
          </a:p>
        </p:txBody>
      </p:sp>
      <p:pic>
        <p:nvPicPr>
          <p:cNvPr id="14" name="Grafik 13">
            <a:extLst>
              <a:ext uri="{FF2B5EF4-FFF2-40B4-BE49-F238E27FC236}">
                <a16:creationId xmlns:a16="http://schemas.microsoft.com/office/drawing/2014/main" id="{E3580A36-0030-4057-8F39-3A3DC27FED9C}"/>
              </a:ext>
            </a:extLst>
          </p:cNvPr>
          <p:cNvPicPr>
            <a:picLocks noChangeAspect="1"/>
          </p:cNvPicPr>
          <p:nvPr/>
        </p:nvPicPr>
        <p:blipFill>
          <a:blip r:embed="rId4"/>
          <a:stretch>
            <a:fillRect/>
          </a:stretch>
        </p:blipFill>
        <p:spPr>
          <a:xfrm>
            <a:off x="81645" y="5295933"/>
            <a:ext cx="6879950" cy="1193874"/>
          </a:xfrm>
          <a:prstGeom prst="rect">
            <a:avLst/>
          </a:prstGeom>
        </p:spPr>
      </p:pic>
      <p:sp>
        <p:nvSpPr>
          <p:cNvPr id="15" name="Textfeld 14">
            <a:extLst>
              <a:ext uri="{FF2B5EF4-FFF2-40B4-BE49-F238E27FC236}">
                <a16:creationId xmlns:a16="http://schemas.microsoft.com/office/drawing/2014/main" id="{E3864C5B-3CF8-4723-AB15-22D8E5635BB4}"/>
              </a:ext>
            </a:extLst>
          </p:cNvPr>
          <p:cNvSpPr txBox="1"/>
          <p:nvPr/>
        </p:nvSpPr>
        <p:spPr>
          <a:xfrm>
            <a:off x="8274620" y="5545230"/>
            <a:ext cx="3020037" cy="830997"/>
          </a:xfrm>
          <a:prstGeom prst="rect">
            <a:avLst/>
          </a:prstGeom>
          <a:noFill/>
        </p:spPr>
        <p:txBody>
          <a:bodyPr wrap="square" rtlCol="0">
            <a:spAutoFit/>
          </a:bodyPr>
          <a:lstStyle/>
          <a:p>
            <a:r>
              <a:rPr lang="de-DE" sz="1600" dirty="0"/>
              <a:t>Die Empfehlung steht auf den Bögen, die Sie von der Grundschule erhalten haben.</a:t>
            </a:r>
          </a:p>
        </p:txBody>
      </p:sp>
      <p:pic>
        <p:nvPicPr>
          <p:cNvPr id="16" name="Grafik 15">
            <a:extLst>
              <a:ext uri="{FF2B5EF4-FFF2-40B4-BE49-F238E27FC236}">
                <a16:creationId xmlns:a16="http://schemas.microsoft.com/office/drawing/2014/main" id="{02AB40BF-AA90-495A-B380-2E9A3553EDC1}"/>
              </a:ext>
            </a:extLst>
          </p:cNvPr>
          <p:cNvPicPr>
            <a:picLocks noChangeAspect="1"/>
          </p:cNvPicPr>
          <p:nvPr/>
        </p:nvPicPr>
        <p:blipFill>
          <a:blip r:embed="rId2"/>
          <a:stretch>
            <a:fillRect/>
          </a:stretch>
        </p:blipFill>
        <p:spPr>
          <a:xfrm>
            <a:off x="7114706" y="5777036"/>
            <a:ext cx="762066" cy="115834"/>
          </a:xfrm>
          <a:prstGeom prst="rect">
            <a:avLst/>
          </a:prstGeom>
        </p:spPr>
      </p:pic>
      <p:sp>
        <p:nvSpPr>
          <p:cNvPr id="10" name="Textfeld 9">
            <a:extLst>
              <a:ext uri="{FF2B5EF4-FFF2-40B4-BE49-F238E27FC236}">
                <a16:creationId xmlns:a16="http://schemas.microsoft.com/office/drawing/2014/main" id="{A26925A4-D955-4EA5-AEDF-F01B1E8F9680}"/>
              </a:ext>
            </a:extLst>
          </p:cNvPr>
          <p:cNvSpPr txBox="1"/>
          <p:nvPr/>
        </p:nvSpPr>
        <p:spPr>
          <a:xfrm>
            <a:off x="6569451" y="3756412"/>
            <a:ext cx="360218" cy="369332"/>
          </a:xfrm>
          <a:prstGeom prst="rect">
            <a:avLst/>
          </a:prstGeom>
          <a:noFill/>
          <a:ln>
            <a:solidFill>
              <a:schemeClr val="tx1"/>
            </a:solidFill>
          </a:ln>
        </p:spPr>
        <p:txBody>
          <a:bodyPr wrap="square" rtlCol="0">
            <a:spAutoFit/>
          </a:bodyPr>
          <a:lstStyle/>
          <a:p>
            <a:r>
              <a:rPr lang="de-DE" dirty="0"/>
              <a:t>1</a:t>
            </a:r>
          </a:p>
        </p:txBody>
      </p:sp>
      <p:sp>
        <p:nvSpPr>
          <p:cNvPr id="12" name="Textfeld 11">
            <a:extLst>
              <a:ext uri="{FF2B5EF4-FFF2-40B4-BE49-F238E27FC236}">
                <a16:creationId xmlns:a16="http://schemas.microsoft.com/office/drawing/2014/main" id="{11DE4F70-C792-4F06-8043-3E2C8BE5632D}"/>
              </a:ext>
            </a:extLst>
          </p:cNvPr>
          <p:cNvSpPr txBox="1"/>
          <p:nvPr/>
        </p:nvSpPr>
        <p:spPr>
          <a:xfrm>
            <a:off x="7914402" y="3701333"/>
            <a:ext cx="360218" cy="369332"/>
          </a:xfrm>
          <a:prstGeom prst="rect">
            <a:avLst/>
          </a:prstGeom>
          <a:noFill/>
          <a:ln>
            <a:solidFill>
              <a:schemeClr val="tx1"/>
            </a:solidFill>
          </a:ln>
        </p:spPr>
        <p:txBody>
          <a:bodyPr wrap="square" rtlCol="0">
            <a:spAutoFit/>
          </a:bodyPr>
          <a:lstStyle/>
          <a:p>
            <a:r>
              <a:rPr lang="de-DE" dirty="0"/>
              <a:t>1</a:t>
            </a:r>
          </a:p>
        </p:txBody>
      </p:sp>
    </p:spTree>
    <p:extLst>
      <p:ext uri="{BB962C8B-B14F-4D97-AF65-F5344CB8AC3E}">
        <p14:creationId xmlns:p14="http://schemas.microsoft.com/office/powerpoint/2010/main" val="300549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5CEF326-E6D8-4AB7-B32C-E9CD518A979A}"/>
              </a:ext>
            </a:extLst>
          </p:cNvPr>
          <p:cNvPicPr>
            <a:picLocks noChangeAspect="1"/>
          </p:cNvPicPr>
          <p:nvPr/>
        </p:nvPicPr>
        <p:blipFill>
          <a:blip r:embed="rId2"/>
          <a:stretch>
            <a:fillRect/>
          </a:stretch>
        </p:blipFill>
        <p:spPr>
          <a:xfrm>
            <a:off x="6923884" y="1237726"/>
            <a:ext cx="762066" cy="115834"/>
          </a:xfrm>
          <a:prstGeom prst="rect">
            <a:avLst/>
          </a:prstGeom>
        </p:spPr>
      </p:pic>
      <p:pic>
        <p:nvPicPr>
          <p:cNvPr id="7" name="Grafik 6">
            <a:extLst>
              <a:ext uri="{FF2B5EF4-FFF2-40B4-BE49-F238E27FC236}">
                <a16:creationId xmlns:a16="http://schemas.microsoft.com/office/drawing/2014/main" id="{00B89685-4F8C-4F87-97E7-CAE89C395D5D}"/>
              </a:ext>
            </a:extLst>
          </p:cNvPr>
          <p:cNvPicPr>
            <a:picLocks noChangeAspect="1"/>
          </p:cNvPicPr>
          <p:nvPr/>
        </p:nvPicPr>
        <p:blipFill>
          <a:blip r:embed="rId2"/>
          <a:stretch>
            <a:fillRect/>
          </a:stretch>
        </p:blipFill>
        <p:spPr>
          <a:xfrm>
            <a:off x="6923884" y="2911491"/>
            <a:ext cx="762066" cy="115834"/>
          </a:xfrm>
          <a:prstGeom prst="rect">
            <a:avLst/>
          </a:prstGeom>
        </p:spPr>
      </p:pic>
      <p:sp>
        <p:nvSpPr>
          <p:cNvPr id="9" name="Textfeld 8">
            <a:extLst>
              <a:ext uri="{FF2B5EF4-FFF2-40B4-BE49-F238E27FC236}">
                <a16:creationId xmlns:a16="http://schemas.microsoft.com/office/drawing/2014/main" id="{8802324F-B32B-406C-8553-0649A182B9B4}"/>
              </a:ext>
            </a:extLst>
          </p:cNvPr>
          <p:cNvSpPr txBox="1"/>
          <p:nvPr/>
        </p:nvSpPr>
        <p:spPr>
          <a:xfrm>
            <a:off x="7786915" y="322509"/>
            <a:ext cx="4139882" cy="2062103"/>
          </a:xfrm>
          <a:prstGeom prst="rect">
            <a:avLst/>
          </a:prstGeom>
          <a:noFill/>
        </p:spPr>
        <p:txBody>
          <a:bodyPr wrap="square" rtlCol="0">
            <a:spAutoFit/>
          </a:bodyPr>
          <a:lstStyle/>
          <a:p>
            <a:r>
              <a:rPr lang="de-DE" sz="1600" dirty="0"/>
              <a:t>Es gibt ein Informationsblatt zur Streicher-klasse. Bitte lesen Sie es vorab durch. Die Streicherklasse eignet sich nur für Kinder, die noch kein Streichinstrument spielen. Es kommen sowohl- Streicher als auch Nichtstreicher in einer Klasse zusammen. Die Instrumentenwahl zur Streicherklasse erfolgt bei der Einschulungsfeier.</a:t>
            </a:r>
          </a:p>
        </p:txBody>
      </p:sp>
      <p:pic>
        <p:nvPicPr>
          <p:cNvPr id="11" name="Grafik 10">
            <a:extLst>
              <a:ext uri="{FF2B5EF4-FFF2-40B4-BE49-F238E27FC236}">
                <a16:creationId xmlns:a16="http://schemas.microsoft.com/office/drawing/2014/main" id="{E0544979-4B62-4D57-B471-D1998B04085C}"/>
              </a:ext>
            </a:extLst>
          </p:cNvPr>
          <p:cNvPicPr>
            <a:picLocks noChangeAspect="1"/>
          </p:cNvPicPr>
          <p:nvPr/>
        </p:nvPicPr>
        <p:blipFill>
          <a:blip r:embed="rId2"/>
          <a:stretch>
            <a:fillRect/>
          </a:stretch>
        </p:blipFill>
        <p:spPr>
          <a:xfrm>
            <a:off x="6923884" y="4727989"/>
            <a:ext cx="762066" cy="115834"/>
          </a:xfrm>
          <a:prstGeom prst="rect">
            <a:avLst/>
          </a:prstGeom>
        </p:spPr>
      </p:pic>
      <p:sp>
        <p:nvSpPr>
          <p:cNvPr id="12" name="Textfeld 11">
            <a:extLst>
              <a:ext uri="{FF2B5EF4-FFF2-40B4-BE49-F238E27FC236}">
                <a16:creationId xmlns:a16="http://schemas.microsoft.com/office/drawing/2014/main" id="{8C3F0FFA-33E1-48A9-8B07-BD348FE0E26A}"/>
              </a:ext>
            </a:extLst>
          </p:cNvPr>
          <p:cNvSpPr txBox="1"/>
          <p:nvPr/>
        </p:nvSpPr>
        <p:spPr>
          <a:xfrm>
            <a:off x="7786915" y="2474537"/>
            <a:ext cx="4072262" cy="1846659"/>
          </a:xfrm>
          <a:prstGeom prst="rect">
            <a:avLst/>
          </a:prstGeom>
          <a:noFill/>
        </p:spPr>
        <p:txBody>
          <a:bodyPr wrap="square" rtlCol="0">
            <a:spAutoFit/>
          </a:bodyPr>
          <a:lstStyle/>
          <a:p>
            <a:r>
              <a:rPr lang="de-DE" sz="1600" dirty="0"/>
              <a:t>Wir versuchen mindestens einen der zwei Wünsche zu erfüllen. Dies ist nicht möglich, wenn sich die Kinder einer Grundschule alle gegenseitig wünschen. Ist eine Grundschulgruppe zu groß, wird sie geteilt. Von daher bitte wirklich nur die besten Freundinnen und Freunde wünschen</a:t>
            </a:r>
            <a:r>
              <a:rPr lang="de-DE" dirty="0"/>
              <a:t>.</a:t>
            </a:r>
          </a:p>
        </p:txBody>
      </p:sp>
      <p:pic>
        <p:nvPicPr>
          <p:cNvPr id="4" name="Grafik 3">
            <a:extLst>
              <a:ext uri="{FF2B5EF4-FFF2-40B4-BE49-F238E27FC236}">
                <a16:creationId xmlns:a16="http://schemas.microsoft.com/office/drawing/2014/main" id="{B1CC393C-6316-483C-8D46-F954313DA7BD}"/>
              </a:ext>
            </a:extLst>
          </p:cNvPr>
          <p:cNvPicPr>
            <a:picLocks noChangeAspect="1"/>
          </p:cNvPicPr>
          <p:nvPr/>
        </p:nvPicPr>
        <p:blipFill>
          <a:blip r:embed="rId3"/>
          <a:stretch>
            <a:fillRect/>
          </a:stretch>
        </p:blipFill>
        <p:spPr>
          <a:xfrm>
            <a:off x="391963" y="1985361"/>
            <a:ext cx="6363336" cy="2373033"/>
          </a:xfrm>
          <a:prstGeom prst="rect">
            <a:avLst/>
          </a:prstGeom>
        </p:spPr>
      </p:pic>
      <p:sp>
        <p:nvSpPr>
          <p:cNvPr id="2" name="Textfeld 1">
            <a:extLst>
              <a:ext uri="{FF2B5EF4-FFF2-40B4-BE49-F238E27FC236}">
                <a16:creationId xmlns:a16="http://schemas.microsoft.com/office/drawing/2014/main" id="{F5EDA5D2-37DA-4FCD-A780-2B10C155C5FD}"/>
              </a:ext>
            </a:extLst>
          </p:cNvPr>
          <p:cNvSpPr txBox="1"/>
          <p:nvPr/>
        </p:nvSpPr>
        <p:spPr>
          <a:xfrm>
            <a:off x="7854535" y="4526490"/>
            <a:ext cx="3857174" cy="1323439"/>
          </a:xfrm>
          <a:prstGeom prst="rect">
            <a:avLst/>
          </a:prstGeom>
          <a:noFill/>
        </p:spPr>
        <p:txBody>
          <a:bodyPr wrap="square" rtlCol="0">
            <a:spAutoFit/>
          </a:bodyPr>
          <a:lstStyle/>
          <a:p>
            <a:r>
              <a:rPr lang="de-DE" sz="1600" dirty="0"/>
              <a:t>Wenn Sie Ihr Kind für die Hausaufgaben-betreuung anmelden wollen, kreuzen Sie hier an und füllen zusätzlich das Anmeldeformular für die Hausaufgabenbetreuung aus.</a:t>
            </a:r>
          </a:p>
        </p:txBody>
      </p:sp>
      <p:sp>
        <p:nvSpPr>
          <p:cNvPr id="6" name="Textfeld 5">
            <a:extLst>
              <a:ext uri="{FF2B5EF4-FFF2-40B4-BE49-F238E27FC236}">
                <a16:creationId xmlns:a16="http://schemas.microsoft.com/office/drawing/2014/main" id="{F0436969-B7D9-447F-925D-2659D1D0C2DC}"/>
              </a:ext>
            </a:extLst>
          </p:cNvPr>
          <p:cNvSpPr txBox="1"/>
          <p:nvPr/>
        </p:nvSpPr>
        <p:spPr>
          <a:xfrm>
            <a:off x="1321641" y="2199946"/>
            <a:ext cx="360218" cy="369332"/>
          </a:xfrm>
          <a:prstGeom prst="rect">
            <a:avLst/>
          </a:prstGeom>
          <a:noFill/>
          <a:ln>
            <a:solidFill>
              <a:schemeClr val="tx1"/>
            </a:solidFill>
          </a:ln>
        </p:spPr>
        <p:txBody>
          <a:bodyPr wrap="square" rtlCol="0">
            <a:spAutoFit/>
          </a:bodyPr>
          <a:lstStyle/>
          <a:p>
            <a:r>
              <a:rPr lang="de-DE" dirty="0"/>
              <a:t>1</a:t>
            </a:r>
          </a:p>
        </p:txBody>
      </p:sp>
      <p:sp>
        <p:nvSpPr>
          <p:cNvPr id="13" name="Textfeld 12">
            <a:extLst>
              <a:ext uri="{FF2B5EF4-FFF2-40B4-BE49-F238E27FC236}">
                <a16:creationId xmlns:a16="http://schemas.microsoft.com/office/drawing/2014/main" id="{1055694B-4168-49CE-863F-EAE54B56F188}"/>
              </a:ext>
            </a:extLst>
          </p:cNvPr>
          <p:cNvSpPr txBox="1"/>
          <p:nvPr/>
        </p:nvSpPr>
        <p:spPr>
          <a:xfrm>
            <a:off x="7124808" y="761750"/>
            <a:ext cx="360218" cy="369332"/>
          </a:xfrm>
          <a:prstGeom prst="rect">
            <a:avLst/>
          </a:prstGeom>
          <a:noFill/>
          <a:ln>
            <a:solidFill>
              <a:schemeClr val="tx1"/>
            </a:solidFill>
          </a:ln>
        </p:spPr>
        <p:txBody>
          <a:bodyPr wrap="square" rtlCol="0">
            <a:spAutoFit/>
          </a:bodyPr>
          <a:lstStyle/>
          <a:p>
            <a:r>
              <a:rPr lang="de-DE" dirty="0"/>
              <a:t>1</a:t>
            </a:r>
          </a:p>
        </p:txBody>
      </p:sp>
      <p:sp>
        <p:nvSpPr>
          <p:cNvPr id="14" name="Textfeld 13">
            <a:extLst>
              <a:ext uri="{FF2B5EF4-FFF2-40B4-BE49-F238E27FC236}">
                <a16:creationId xmlns:a16="http://schemas.microsoft.com/office/drawing/2014/main" id="{9937ED29-0696-4F97-BC83-7834775B0D17}"/>
              </a:ext>
            </a:extLst>
          </p:cNvPr>
          <p:cNvSpPr txBox="1"/>
          <p:nvPr/>
        </p:nvSpPr>
        <p:spPr>
          <a:xfrm>
            <a:off x="2920344" y="2589555"/>
            <a:ext cx="360218" cy="369332"/>
          </a:xfrm>
          <a:prstGeom prst="rect">
            <a:avLst/>
          </a:prstGeom>
          <a:noFill/>
          <a:ln>
            <a:solidFill>
              <a:schemeClr val="tx1"/>
            </a:solidFill>
          </a:ln>
        </p:spPr>
        <p:txBody>
          <a:bodyPr wrap="square" rtlCol="0">
            <a:spAutoFit/>
          </a:bodyPr>
          <a:lstStyle/>
          <a:p>
            <a:r>
              <a:rPr lang="de-DE" dirty="0"/>
              <a:t>2</a:t>
            </a:r>
          </a:p>
        </p:txBody>
      </p:sp>
      <p:sp>
        <p:nvSpPr>
          <p:cNvPr id="15" name="Textfeld 14">
            <a:extLst>
              <a:ext uri="{FF2B5EF4-FFF2-40B4-BE49-F238E27FC236}">
                <a16:creationId xmlns:a16="http://schemas.microsoft.com/office/drawing/2014/main" id="{13BDB263-D97A-4690-9D1A-13BF288F326F}"/>
              </a:ext>
            </a:extLst>
          </p:cNvPr>
          <p:cNvSpPr txBox="1"/>
          <p:nvPr/>
        </p:nvSpPr>
        <p:spPr>
          <a:xfrm>
            <a:off x="7124808" y="2469344"/>
            <a:ext cx="360218" cy="369332"/>
          </a:xfrm>
          <a:prstGeom prst="rect">
            <a:avLst/>
          </a:prstGeom>
          <a:noFill/>
          <a:ln>
            <a:solidFill>
              <a:schemeClr val="tx1"/>
            </a:solidFill>
          </a:ln>
        </p:spPr>
        <p:txBody>
          <a:bodyPr wrap="square" rtlCol="0">
            <a:spAutoFit/>
          </a:bodyPr>
          <a:lstStyle/>
          <a:p>
            <a:r>
              <a:rPr lang="de-DE" dirty="0"/>
              <a:t>2</a:t>
            </a:r>
          </a:p>
        </p:txBody>
      </p:sp>
      <p:sp>
        <p:nvSpPr>
          <p:cNvPr id="16" name="Textfeld 15">
            <a:extLst>
              <a:ext uri="{FF2B5EF4-FFF2-40B4-BE49-F238E27FC236}">
                <a16:creationId xmlns:a16="http://schemas.microsoft.com/office/drawing/2014/main" id="{75C158E7-A223-4B13-ACC8-0322C86520C4}"/>
              </a:ext>
            </a:extLst>
          </p:cNvPr>
          <p:cNvSpPr txBox="1"/>
          <p:nvPr/>
        </p:nvSpPr>
        <p:spPr>
          <a:xfrm>
            <a:off x="4616319" y="3337573"/>
            <a:ext cx="360218" cy="369332"/>
          </a:xfrm>
          <a:prstGeom prst="rect">
            <a:avLst/>
          </a:prstGeom>
          <a:noFill/>
          <a:ln>
            <a:solidFill>
              <a:schemeClr val="tx1"/>
            </a:solidFill>
          </a:ln>
        </p:spPr>
        <p:txBody>
          <a:bodyPr wrap="square" rtlCol="0">
            <a:spAutoFit/>
          </a:bodyPr>
          <a:lstStyle/>
          <a:p>
            <a:r>
              <a:rPr lang="de-DE" dirty="0"/>
              <a:t>3</a:t>
            </a:r>
          </a:p>
        </p:txBody>
      </p:sp>
      <p:sp>
        <p:nvSpPr>
          <p:cNvPr id="17" name="Textfeld 16">
            <a:extLst>
              <a:ext uri="{FF2B5EF4-FFF2-40B4-BE49-F238E27FC236}">
                <a16:creationId xmlns:a16="http://schemas.microsoft.com/office/drawing/2014/main" id="{8FA79779-07E1-46A0-84AC-5B621EDAE954}"/>
              </a:ext>
            </a:extLst>
          </p:cNvPr>
          <p:cNvSpPr txBox="1"/>
          <p:nvPr/>
        </p:nvSpPr>
        <p:spPr>
          <a:xfrm>
            <a:off x="7124808" y="4215924"/>
            <a:ext cx="360218" cy="369332"/>
          </a:xfrm>
          <a:prstGeom prst="rect">
            <a:avLst/>
          </a:prstGeom>
          <a:noFill/>
          <a:ln>
            <a:solidFill>
              <a:schemeClr val="tx1"/>
            </a:solidFill>
          </a:ln>
        </p:spPr>
        <p:txBody>
          <a:bodyPr wrap="square" rtlCol="0">
            <a:spAutoFit/>
          </a:bodyPr>
          <a:lstStyle/>
          <a:p>
            <a:r>
              <a:rPr lang="de-DE" dirty="0"/>
              <a:t>3</a:t>
            </a:r>
          </a:p>
        </p:txBody>
      </p:sp>
    </p:spTree>
    <p:extLst>
      <p:ext uri="{BB962C8B-B14F-4D97-AF65-F5344CB8AC3E}">
        <p14:creationId xmlns:p14="http://schemas.microsoft.com/office/powerpoint/2010/main" val="405653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FE4697-A790-4BCA-8312-DFA5843D1883}"/>
              </a:ext>
            </a:extLst>
          </p:cNvPr>
          <p:cNvSpPr>
            <a:spLocks noGrp="1"/>
          </p:cNvSpPr>
          <p:nvPr>
            <p:ph type="title"/>
          </p:nvPr>
        </p:nvSpPr>
        <p:spPr>
          <a:xfrm>
            <a:off x="718921" y="1230747"/>
            <a:ext cx="4215452" cy="4480726"/>
          </a:xfrm>
        </p:spPr>
        <p:txBody>
          <a:bodyPr>
            <a:normAutofit/>
          </a:bodyPr>
          <a:lstStyle/>
          <a:p>
            <a:r>
              <a:rPr lang="de-DE" sz="4100" dirty="0"/>
              <a:t>Nun kommen die Formulare, die Sie bei Bedarf aus-füllen können.</a:t>
            </a:r>
          </a:p>
        </p:txBody>
      </p:sp>
      <p:cxnSp>
        <p:nvCxnSpPr>
          <p:cNvPr id="37"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B1E75A99-0B49-4DE7-982F-C83CF480EAD3}"/>
              </a:ext>
            </a:extLst>
          </p:cNvPr>
          <p:cNvSpPr>
            <a:spLocks noGrp="1"/>
          </p:cNvSpPr>
          <p:nvPr>
            <p:ph idx="1"/>
          </p:nvPr>
        </p:nvSpPr>
        <p:spPr>
          <a:xfrm>
            <a:off x="5255260" y="1648870"/>
            <a:ext cx="4702848" cy="3560260"/>
          </a:xfrm>
        </p:spPr>
        <p:txBody>
          <a:bodyPr anchor="ctr">
            <a:normAutofit/>
          </a:bodyPr>
          <a:lstStyle/>
          <a:p>
            <a:r>
              <a:rPr lang="de-DE" sz="2400" dirty="0"/>
              <a:t>Mitgliedschaft in der Betreuung</a:t>
            </a:r>
          </a:p>
          <a:p>
            <a:r>
              <a:rPr lang="de-DE" sz="2400" dirty="0"/>
              <a:t>Eintritt in den Freundeskreis</a:t>
            </a:r>
          </a:p>
          <a:p>
            <a:r>
              <a:rPr lang="de-DE" sz="2400" dirty="0"/>
              <a:t>Heimatsprachlicher Unterricht</a:t>
            </a:r>
          </a:p>
          <a:p>
            <a:r>
              <a:rPr lang="de-DE" sz="2400" dirty="0"/>
              <a:t>Zustimmungserklärung bei getrenntlebenden Eltern</a:t>
            </a:r>
          </a:p>
          <a:p>
            <a:endParaRPr lang="de-DE" sz="2400" dirty="0"/>
          </a:p>
        </p:txBody>
      </p:sp>
    </p:spTree>
    <p:extLst>
      <p:ext uri="{BB962C8B-B14F-4D97-AF65-F5344CB8AC3E}">
        <p14:creationId xmlns:p14="http://schemas.microsoft.com/office/powerpoint/2010/main" val="133208765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2786B078D373E4AA15356AB7E81001C" ma:contentTypeVersion="35" ma:contentTypeDescription="Ein neues Dokument erstellen." ma:contentTypeScope="" ma:versionID="7d9ececade725bdf0fc5258e7328e0cd">
  <xsd:schema xmlns:xsd="http://www.w3.org/2001/XMLSchema" xmlns:xs="http://www.w3.org/2001/XMLSchema" xmlns:p="http://schemas.microsoft.com/office/2006/metadata/properties" xmlns:ns3="c90ffc0c-c2f6-465d-8c98-b4fd77643fa1" xmlns:ns4="bb00c2f0-503b-4e8b-8d29-8ee114d3eb31" targetNamespace="http://schemas.microsoft.com/office/2006/metadata/properties" ma:root="true" ma:fieldsID="4693b221738302408974481ffe8716f7" ns3:_="" ns4:_="">
    <xsd:import namespace="c90ffc0c-c2f6-465d-8c98-b4fd77643fa1"/>
    <xsd:import namespace="bb00c2f0-503b-4e8b-8d29-8ee114d3eb3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GenerationTime" minOccurs="0"/>
                <xsd:element ref="ns3:MediaServiceEventHashCode" minOccurs="0"/>
                <xsd:element ref="ns3:MediaServiceLocation" minOccurs="0"/>
                <xsd:element ref="ns3:Teams_Channel_Section_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ffc0c-c2f6-465d-8c98-b4fd77643f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2" nillable="true" ma:displayName="Math Settings" ma:internalName="Math_Settings">
      <xsd:simpleType>
        <xsd:restriction base="dms:Text"/>
      </xsd:simpleType>
    </xsd:element>
    <xsd:element name="DefaultSectionNames" ma:index="23" nillable="true" ma:displayName="Default Section Names" ma:internalName="DefaultSectionNames">
      <xsd:simpleType>
        <xsd:restriction base="dms:Note">
          <xsd:maxLength value="255"/>
        </xsd:restriction>
      </xsd:simpleType>
    </xsd:element>
    <xsd:element name="Templates" ma:index="24" nillable="true" ma:displayName="Templates" ma:internalName="Templates">
      <xsd:simpleType>
        <xsd:restriction base="dms:Note">
          <xsd:maxLength value="255"/>
        </xsd:restriction>
      </xsd:simpleType>
    </xsd:element>
    <xsd:element name="Teachers" ma:index="25"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6"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7"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8" nillable="true" ma:displayName="Distribution Groups" ma:internalName="Distribution_Groups">
      <xsd:simpleType>
        <xsd:restriction base="dms:Note">
          <xsd:maxLength value="255"/>
        </xsd:restriction>
      </xsd:simpleType>
    </xsd:element>
    <xsd:element name="LMS_Mappings" ma:index="29" nillable="true" ma:displayName="LMS Mappings" ma:internalName="LMS_Mappings">
      <xsd:simpleType>
        <xsd:restriction base="dms:Note">
          <xsd:maxLength value="255"/>
        </xsd:restriction>
      </xsd:simpleType>
    </xsd:element>
    <xsd:element name="Invited_Teachers" ma:index="30" nillable="true" ma:displayName="Invited Teachers" ma:internalName="Invited_Teachers">
      <xsd:simpleType>
        <xsd:restriction base="dms:Note">
          <xsd:maxLength value="255"/>
        </xsd:restriction>
      </xsd:simpleType>
    </xsd:element>
    <xsd:element name="Invited_Students" ma:index="31" nillable="true" ma:displayName="Invited Students" ma:internalName="Invited_Students">
      <xsd:simpleType>
        <xsd:restriction base="dms:Note">
          <xsd:maxLength value="255"/>
        </xsd:restriction>
      </xsd:simpleType>
    </xsd:element>
    <xsd:element name="Self_Registration_Enabled" ma:index="32" nillable="true" ma:displayName="Self Registration Enabled" ma:internalName="Self_Registration_Enabled">
      <xsd:simpleType>
        <xsd:restriction base="dms:Boolean"/>
      </xsd:simpleType>
    </xsd:element>
    <xsd:element name="Has_Teacher_Only_SectionGroup" ma:index="33" nillable="true" ma:displayName="Has Teacher Only SectionGroup" ma:internalName="Has_Teacher_Only_SectionGroup">
      <xsd:simpleType>
        <xsd:restriction base="dms:Boolean"/>
      </xsd:simpleType>
    </xsd:element>
    <xsd:element name="Is_Collaboration_Space_Locked" ma:index="34" nillable="true" ma:displayName="Is Collaboration Space Locked" ma:internalName="Is_Collaboration_Space_Locked">
      <xsd:simpleType>
        <xsd:restriction base="dms:Boolean"/>
      </xsd:simpleType>
    </xsd:element>
    <xsd:element name="IsNotebookLocked" ma:index="35"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Teams_Channel_Section_Location" ma:index="39" nillable="true" ma:displayName="Teams Channel Section Location" ma:internalName="Teams_Channel_Section_Location">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00c2f0-503b-4e8b-8d29-8ee114d3eb31"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SharingHintHash" ma:index="15"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chers xmlns="c90ffc0c-c2f6-465d-8c98-b4fd77643fa1">
      <UserInfo>
        <DisplayName/>
        <AccountId xsi:nil="true"/>
        <AccountType/>
      </UserInfo>
    </Teachers>
    <Students xmlns="c90ffc0c-c2f6-465d-8c98-b4fd77643fa1">
      <UserInfo>
        <DisplayName/>
        <AccountId xsi:nil="true"/>
        <AccountType/>
      </UserInfo>
    </Students>
    <Student_Groups xmlns="c90ffc0c-c2f6-465d-8c98-b4fd77643fa1">
      <UserInfo>
        <DisplayName/>
        <AccountId xsi:nil="true"/>
        <AccountType/>
      </UserInfo>
    </Student_Groups>
    <DefaultSectionNames xmlns="c90ffc0c-c2f6-465d-8c98-b4fd77643fa1" xsi:nil="true"/>
    <AppVersion xmlns="c90ffc0c-c2f6-465d-8c98-b4fd77643fa1" xsi:nil="true"/>
    <Invited_Teachers xmlns="c90ffc0c-c2f6-465d-8c98-b4fd77643fa1" xsi:nil="true"/>
    <IsNotebookLocked xmlns="c90ffc0c-c2f6-465d-8c98-b4fd77643fa1" xsi:nil="true"/>
    <NotebookType xmlns="c90ffc0c-c2f6-465d-8c98-b4fd77643fa1" xsi:nil="true"/>
    <CultureName xmlns="c90ffc0c-c2f6-465d-8c98-b4fd77643fa1" xsi:nil="true"/>
    <TeamsChannelId xmlns="c90ffc0c-c2f6-465d-8c98-b4fd77643fa1" xsi:nil="true"/>
    <FolderType xmlns="c90ffc0c-c2f6-465d-8c98-b4fd77643fa1" xsi:nil="true"/>
    <Owner xmlns="c90ffc0c-c2f6-465d-8c98-b4fd77643fa1">
      <UserInfo>
        <DisplayName/>
        <AccountId xsi:nil="true"/>
        <AccountType/>
      </UserInfo>
    </Owner>
    <Distribution_Groups xmlns="c90ffc0c-c2f6-465d-8c98-b4fd77643fa1" xsi:nil="true"/>
    <Has_Teacher_Only_SectionGroup xmlns="c90ffc0c-c2f6-465d-8c98-b4fd77643fa1" xsi:nil="true"/>
    <Is_Collaboration_Space_Locked xmlns="c90ffc0c-c2f6-465d-8c98-b4fd77643fa1" xsi:nil="true"/>
    <LMS_Mappings xmlns="c90ffc0c-c2f6-465d-8c98-b4fd77643fa1" xsi:nil="true"/>
    <Math_Settings xmlns="c90ffc0c-c2f6-465d-8c98-b4fd77643fa1" xsi:nil="true"/>
    <Teams_Channel_Section_Location xmlns="c90ffc0c-c2f6-465d-8c98-b4fd77643fa1" xsi:nil="true"/>
    <Invited_Students xmlns="c90ffc0c-c2f6-465d-8c98-b4fd77643fa1" xsi:nil="true"/>
    <Templates xmlns="c90ffc0c-c2f6-465d-8c98-b4fd77643fa1" xsi:nil="true"/>
    <Self_Registration_Enabled xmlns="c90ffc0c-c2f6-465d-8c98-b4fd77643fa1" xsi:nil="true"/>
  </documentManagement>
</p:properties>
</file>

<file path=customXml/itemProps1.xml><?xml version="1.0" encoding="utf-8"?>
<ds:datastoreItem xmlns:ds="http://schemas.openxmlformats.org/officeDocument/2006/customXml" ds:itemID="{A6524286-B0FC-44C9-BBE3-842DBE20F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ffc0c-c2f6-465d-8c98-b4fd77643fa1"/>
    <ds:schemaRef ds:uri="bb00c2f0-503b-4e8b-8d29-8ee114d3eb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975FEC-3761-48CA-92DC-C204EAD78F18}">
  <ds:schemaRefs>
    <ds:schemaRef ds:uri="http://schemas.microsoft.com/sharepoint/v3/contenttype/forms"/>
  </ds:schemaRefs>
</ds:datastoreItem>
</file>

<file path=customXml/itemProps3.xml><?xml version="1.0" encoding="utf-8"?>
<ds:datastoreItem xmlns:ds="http://schemas.openxmlformats.org/officeDocument/2006/customXml" ds:itemID="{97AFF8DF-5654-448C-A76A-771112C83611}">
  <ds:schemaRefs>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bb00c2f0-503b-4e8b-8d29-8ee114d3eb31"/>
    <ds:schemaRef ds:uri="c90ffc0c-c2f6-465d-8c98-b4fd77643fa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Breitbild</PresentationFormat>
  <Paragraphs>76</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Calibri Light</vt:lpstr>
      <vt:lpstr>Office</vt:lpstr>
      <vt:lpstr>Diese kleine Anleitung soll Ihnen die Anmeldung Ihres Kindes am THG und das Ausfüllen der Anmeldeformulare erleichtern.</vt:lpstr>
      <vt:lpstr>Bitte reservieren Sie online über unsere Homepage einen Anmelde-termin!</vt:lpstr>
      <vt:lpstr>Wir unterscheiden zwischen:</vt:lpstr>
      <vt:lpstr>Bitte beachten Sie: </vt:lpstr>
      <vt:lpstr>Jetzt starten wir mit den Informationen zum Ausfüllen:</vt:lpstr>
      <vt:lpstr>PowerPoint-Präsentation</vt:lpstr>
      <vt:lpstr>PowerPoint-Präsentation</vt:lpstr>
      <vt:lpstr>PowerPoint-Präsentation</vt:lpstr>
      <vt:lpstr>Nun kommen die Formulare, die Sie bei Bedarf aus-füllen können.</vt:lpstr>
      <vt:lpstr>PowerPoint-Präsentation</vt:lpstr>
      <vt:lpstr>PowerPoint-Präsentation</vt:lpstr>
      <vt:lpstr>PowerPoint-Präsentation</vt:lpstr>
      <vt:lpstr>PowerPoint-Präsentation</vt:lpstr>
      <vt:lpstr>PowerPoint-Präsentation</vt:lpstr>
      <vt:lpstr>Wir hoffen, dass wir Ihnen helfen konnten.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Diese kleine Anleitung soll Ihnen das Ausfüllen der Anmeldeformulare am THG  erleichtern.</dc:title>
  <dc:creator>Annette Wandslebe</dc:creator>
  <cp:lastModifiedBy>Annette Wandslebe</cp:lastModifiedBy>
  <cp:revision>5</cp:revision>
  <dcterms:created xsi:type="dcterms:W3CDTF">2020-12-17T07:11:56Z</dcterms:created>
  <dcterms:modified xsi:type="dcterms:W3CDTF">2021-12-15T12:04:33Z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0x010100B2786B078D373E4AA15356AB7E81001C</vt:lpwstr>
  </property>
</Properties>
</file>