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5329238" cy="756126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50838" indent="1063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701675" indent="212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54100" indent="3175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404938" indent="4238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">
          <p15:clr>
            <a:srgbClr val="A4A3A4"/>
          </p15:clr>
        </p15:guide>
        <p15:guide id="2" orient="horz" pos="1482">
          <p15:clr>
            <a:srgbClr val="A4A3A4"/>
          </p15:clr>
        </p15:guide>
        <p15:guide id="3" orient="horz" pos="4032">
          <p15:clr>
            <a:srgbClr val="A4A3A4"/>
          </p15:clr>
        </p15:guide>
        <p15:guide id="4" orient="horz" pos="4532">
          <p15:clr>
            <a:srgbClr val="A4A3A4"/>
          </p15:clr>
        </p15:guide>
        <p15:guide id="5" pos="263">
          <p15:clr>
            <a:srgbClr val="A4A3A4"/>
          </p15:clr>
        </p15:guide>
        <p15:guide id="6" pos="30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4660"/>
  </p:normalViewPr>
  <p:slideViewPr>
    <p:cSldViewPr>
      <p:cViewPr varScale="1">
        <p:scale>
          <a:sx n="99" d="100"/>
          <a:sy n="99" d="100"/>
        </p:scale>
        <p:origin x="3540" y="84"/>
      </p:cViewPr>
      <p:guideLst>
        <p:guide orient="horz" pos="431"/>
        <p:guide orient="horz" pos="1482"/>
        <p:guide orient="horz" pos="4032"/>
        <p:guide orient="horz" pos="4532"/>
        <p:guide pos="263"/>
        <p:guide pos="30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1833F8-28ED-403E-A7E2-855E0C0E2D19}" type="datetimeFigureOut">
              <a:rPr lang="it-IT"/>
              <a:pPr>
                <a:defRPr/>
              </a:pPr>
              <a:t>16/11/2022</a:t>
            </a:fld>
            <a:endParaRPr lang="it-I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4538"/>
            <a:ext cx="26225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it-I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FF962B3-0E9D-4785-B1A5-C82F83CF1161}" type="slidenum">
              <a:rPr lang="it-IT" altLang="de-DE"/>
              <a:pPr/>
              <a:t>‹Nr.›</a:t>
            </a:fld>
            <a:endParaRPr lang="it-I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083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0167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541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0493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57490" algn="l" defTabSz="70299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08987" algn="l" defTabSz="70299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60487" algn="l" defTabSz="70299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11985" algn="l" defTabSz="70299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776" y="684367"/>
            <a:ext cx="4654481" cy="95916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776" y="1875431"/>
            <a:ext cx="4821759" cy="4671404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39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5329238" cy="65960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300" tIns="35149" rIns="70300" bIns="351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grpSp>
        <p:nvGrpSpPr>
          <p:cNvPr id="6" name="Gruppieren 18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400" b="1">
                <a:solidFill>
                  <a:schemeClr val="bg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8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defRPr sz="14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2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452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5329238" cy="659606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300" tIns="35149" rIns="70300" bIns="351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grpSp>
        <p:nvGrpSpPr>
          <p:cNvPr id="6" name="Gruppieren 16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400" b="1">
                <a:solidFill>
                  <a:schemeClr val="bg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defRPr sz="14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7606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5329238" cy="65960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300" tIns="35149" rIns="70300" bIns="351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grpSp>
        <p:nvGrpSpPr>
          <p:cNvPr id="6" name="Gruppieren 16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400" b="1">
                <a:solidFill>
                  <a:schemeClr val="bg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6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defRPr sz="14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0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0735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3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tx2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8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4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400" b="1">
                <a:solidFill>
                  <a:schemeClr val="tx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buClr>
                <a:schemeClr val="accent1"/>
              </a:buClr>
              <a:defRPr sz="1400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9718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accent3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defRPr sz="14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defRPr sz="1400" b="1">
                <a:solidFill>
                  <a:schemeClr val="tx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buClr>
                <a:schemeClr val="accent3"/>
              </a:buClr>
              <a:defRPr sz="1400">
                <a:solidFill>
                  <a:schemeClr val="tx1"/>
                </a:solidFill>
              </a:defRPr>
            </a:lvl1pPr>
            <a:lvl2pPr>
              <a:buClr>
                <a:schemeClr val="accent3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accent3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9440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3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accent4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8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defRPr sz="14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4"/>
              </a:buClr>
              <a:defRPr sz="1400" b="1">
                <a:solidFill>
                  <a:schemeClr val="tx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3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buClr>
                <a:schemeClr val="accent4"/>
              </a:buClr>
              <a:defRPr sz="1400">
                <a:solidFill>
                  <a:schemeClr val="tx1"/>
                </a:solidFill>
              </a:defRPr>
            </a:lvl1pPr>
            <a:lvl2pPr>
              <a:buClr>
                <a:schemeClr val="accent4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accent4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8518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accent5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5"/>
              </a:buClr>
              <a:defRPr sz="14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5"/>
              </a:buClr>
              <a:defRPr sz="1400" b="1">
                <a:solidFill>
                  <a:schemeClr val="tx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buClr>
                <a:schemeClr val="accent5"/>
              </a:buClr>
              <a:defRPr sz="1400">
                <a:solidFill>
                  <a:schemeClr val="tx1"/>
                </a:solidFill>
              </a:defRPr>
            </a:lvl1pPr>
            <a:lvl2pPr>
              <a:buClr>
                <a:schemeClr val="accent5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accent5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7416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accent6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defRPr sz="14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6"/>
              </a:buClr>
              <a:defRPr sz="1400" b="1">
                <a:solidFill>
                  <a:schemeClr val="tx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buClr>
                <a:schemeClr val="accent6"/>
              </a:buClr>
              <a:defRPr sz="1400">
                <a:solidFill>
                  <a:schemeClr val="tx1"/>
                </a:solidFill>
              </a:defRPr>
            </a:lvl1pPr>
            <a:lvl2pPr>
              <a:buClr>
                <a:schemeClr val="accent6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accent6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797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Zwei Inhalt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11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accent2"/>
          </a:solidFill>
        </p:grpSpPr>
        <p:sp>
          <p:nvSpPr>
            <p:cNvPr id="6" name="Abgerundetes Rechteck 5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10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4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400" b="1">
                <a:solidFill>
                  <a:schemeClr val="tx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buClr>
                <a:schemeClr val="accent2"/>
              </a:buClr>
              <a:defRPr sz="1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5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509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776" y="686971"/>
            <a:ext cx="4821759" cy="5770558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704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776" y="686971"/>
            <a:ext cx="4821759" cy="6556380"/>
          </a:xfrm>
        </p:spPr>
        <p:txBody>
          <a:bodyPr/>
          <a:lstStyle>
            <a:lvl1pPr>
              <a:defRPr sz="1400" baseline="0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826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776" y="686971"/>
            <a:ext cx="4654481" cy="95916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4" name="Inhaltsplatzhalter 2"/>
          <p:cNvSpPr>
            <a:spLocks noGrp="1"/>
          </p:cNvSpPr>
          <p:nvPr>
            <p:ph sz="half" idx="1"/>
          </p:nvPr>
        </p:nvSpPr>
        <p:spPr>
          <a:xfrm>
            <a:off x="248388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4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400" b="1">
                <a:solidFill>
                  <a:schemeClr val="tx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buClr>
                <a:schemeClr val="accent1"/>
              </a:buClr>
              <a:defRPr sz="1400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59852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 1-spaltig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Inhaltsplatzhalter 2"/>
          <p:cNvSpPr>
            <a:spLocks noGrp="1"/>
          </p:cNvSpPr>
          <p:nvPr>
            <p:ph sz="half" idx="1"/>
          </p:nvPr>
        </p:nvSpPr>
        <p:spPr>
          <a:xfrm>
            <a:off x="251776" y="686971"/>
            <a:ext cx="1241151" cy="5770558"/>
          </a:xfrm>
        </p:spPr>
        <p:txBody>
          <a:bodyPr>
            <a:noAutofit/>
          </a:bodyPr>
          <a:lstStyle>
            <a:lvl1pPr marL="0" marR="0" indent="0" algn="l" defTabSz="70299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charset="0"/>
              <a:buNone/>
              <a:tabLst/>
              <a:defRPr sz="1400" b="1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defRPr sz="1400" b="1">
                <a:solidFill>
                  <a:schemeClr val="tx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5" name="Inhaltsplatzhalter 3"/>
          <p:cNvSpPr>
            <a:spLocks noGrp="1"/>
          </p:cNvSpPr>
          <p:nvPr>
            <p:ph sz="half" idx="2"/>
          </p:nvPr>
        </p:nvSpPr>
        <p:spPr>
          <a:xfrm>
            <a:off x="1494765" y="686971"/>
            <a:ext cx="3531565" cy="577055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buClr>
                <a:schemeClr val="accent1"/>
              </a:buClr>
              <a:defRPr sz="1400">
                <a:solidFill>
                  <a:schemeClr val="tx1"/>
                </a:solidFill>
              </a:defRPr>
            </a:lvl1pPr>
            <a:lvl2pPr>
              <a:buClr>
                <a:schemeClr val="accent1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accent1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74253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0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5329238" cy="6596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300" tIns="35149" rIns="70300" bIns="351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grpSp>
        <p:nvGrpSpPr>
          <p:cNvPr id="6" name="Gruppieren 6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400" b="1">
                <a:solidFill>
                  <a:schemeClr val="bg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2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defRPr sz="14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25947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5329238" cy="65960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300" tIns="35149" rIns="70300" bIns="351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grpSp>
        <p:nvGrpSpPr>
          <p:cNvPr id="6" name="Gruppieren 17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400" b="1">
                <a:solidFill>
                  <a:schemeClr val="bg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defRPr sz="14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60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5329238" cy="65960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0300" tIns="35149" rIns="70300" bIns="351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grpSp>
        <p:nvGrpSpPr>
          <p:cNvPr id="6" name="Gruppieren 17"/>
          <p:cNvGrpSpPr/>
          <p:nvPr userDrawn="1"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bg1"/>
          </a:solidFill>
        </p:grpSpPr>
        <p:sp>
          <p:nvSpPr>
            <p:cNvPr id="7" name="Abgerundetes Rechteck 6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9" name="Picture 2" descr="J:\lu\LU_NEUAUFTRITT_2011\design\Dokumente_zum_Drucken\Logos\Logo_Koffer\LU_JPG\LU_Wo_Schutzraum_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6605588"/>
            <a:ext cx="20129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Inhaltsplatzhalter 2"/>
          <p:cNvSpPr>
            <a:spLocks noGrp="1"/>
          </p:cNvSpPr>
          <p:nvPr>
            <p:ph sz="half" idx="1"/>
          </p:nvPr>
        </p:nvSpPr>
        <p:spPr>
          <a:xfrm>
            <a:off x="251776" y="1994309"/>
            <a:ext cx="1241151" cy="446531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defRPr sz="1400" b="1">
                <a:solidFill>
                  <a:schemeClr val="bg1"/>
                </a:solidFill>
              </a:defRPr>
            </a:lvl2pPr>
            <a:lvl3pPr>
              <a:buNone/>
              <a:defRPr sz="1100"/>
            </a:lvl3pPr>
            <a:lvl4pPr>
              <a:buNone/>
              <a:defRPr sz="1100"/>
            </a:lvl4pPr>
            <a:lvl5pPr>
              <a:buNone/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17" name="Inhaltsplatzhalter 3"/>
          <p:cNvSpPr>
            <a:spLocks noGrp="1"/>
          </p:cNvSpPr>
          <p:nvPr>
            <p:ph sz="half" idx="2"/>
          </p:nvPr>
        </p:nvSpPr>
        <p:spPr>
          <a:xfrm>
            <a:off x="1494765" y="1994309"/>
            <a:ext cx="3531565" cy="446531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8"/>
              </a:spcBef>
              <a:defRPr sz="14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248387" y="565249"/>
            <a:ext cx="4492086" cy="107179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ts val="3382"/>
              </a:lnSpc>
              <a:defRPr sz="2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197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07975" y="2362200"/>
            <a:ext cx="4594225" cy="399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300" tIns="35149" rIns="70300" bIns="35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it-IT" altLang="de-DE" smtClean="0"/>
          </a:p>
        </p:txBody>
      </p:sp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247650" y="684213"/>
            <a:ext cx="465455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300" tIns="35149" rIns="70300" bIns="35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it-IT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6" r:id="rId3"/>
    <p:sldLayoutId id="2147484019" r:id="rId4"/>
    <p:sldLayoutId id="2147484020" r:id="rId5"/>
    <p:sldLayoutId id="2147484021" r:id="rId6"/>
    <p:sldLayoutId id="2147484022" r:id="rId7"/>
    <p:sldLayoutId id="2147484023" r:id="rId8"/>
    <p:sldLayoutId id="2147484024" r:id="rId9"/>
    <p:sldLayoutId id="2147484025" r:id="rId10"/>
    <p:sldLayoutId id="2147484026" r:id="rId11"/>
    <p:sldLayoutId id="2147484027" r:id="rId12"/>
    <p:sldLayoutId id="2147484028" r:id="rId13"/>
    <p:sldLayoutId id="2147484029" r:id="rId14"/>
    <p:sldLayoutId id="2147484030" r:id="rId15"/>
    <p:sldLayoutId id="2147484031" r:id="rId16"/>
    <p:sldLayoutId id="2147484032" r:id="rId17"/>
    <p:sldLayoutId id="2147484033" r:id="rId18"/>
  </p:sldLayoutIdLst>
  <p:hf hdr="0" dt="0"/>
  <p:txStyles>
    <p:titleStyle>
      <a:lvl1pPr algn="l" rtl="0" eaLnBrk="0" fontAlgn="base" hangingPunct="0">
        <a:lnSpc>
          <a:spcPts val="2313"/>
        </a:lnSpc>
        <a:spcBef>
          <a:spcPct val="0"/>
        </a:spcBef>
        <a:spcAft>
          <a:spcPct val="0"/>
        </a:spcAft>
        <a:defRPr sz="25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ts val="2313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2313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2313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2313"/>
        </a:lnSpc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  <a:cs typeface="Arial" charset="0"/>
        </a:defRPr>
      </a:lvl5pPr>
      <a:lvl6pPr marL="351498" algn="l" rtl="0" eaLnBrk="1" fontAlgn="base" hangingPunct="1">
        <a:lnSpc>
          <a:spcPts val="2307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Arial" charset="0"/>
          <a:cs typeface="Arial" charset="0"/>
        </a:defRPr>
      </a:lvl6pPr>
      <a:lvl7pPr marL="702996" algn="l" rtl="0" eaLnBrk="1" fontAlgn="base" hangingPunct="1">
        <a:lnSpc>
          <a:spcPts val="2307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Arial" charset="0"/>
          <a:cs typeface="Arial" charset="0"/>
        </a:defRPr>
      </a:lvl7pPr>
      <a:lvl8pPr marL="1054494" algn="l" rtl="0" eaLnBrk="1" fontAlgn="base" hangingPunct="1">
        <a:lnSpc>
          <a:spcPts val="2307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Arial" charset="0"/>
          <a:cs typeface="Arial" charset="0"/>
        </a:defRPr>
      </a:lvl8pPr>
      <a:lvl9pPr marL="1405992" algn="l" rtl="0" eaLnBrk="1" fontAlgn="base" hangingPunct="1">
        <a:lnSpc>
          <a:spcPts val="2307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ts val="1850"/>
        </a:lnSpc>
        <a:spcBef>
          <a:spcPct val="20000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136525" indent="-141288" algn="l" rtl="0" eaLnBrk="0" fontAlgn="base" hangingPunct="0">
        <a:lnSpc>
          <a:spcPts val="1850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274638" indent="-136525" algn="l" rtl="0" eaLnBrk="0" fontAlgn="base" hangingPunct="0">
        <a:lnSpc>
          <a:spcPts val="1850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414338" indent="-136525" algn="l" rtl="0" eaLnBrk="0" fontAlgn="base" hangingPunct="0">
        <a:lnSpc>
          <a:spcPts val="1850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552450" indent="-136525" algn="l" rtl="0" eaLnBrk="0" fontAlgn="base" hangingPunct="0">
        <a:lnSpc>
          <a:spcPts val="1850"/>
        </a:lnSpc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1933239" indent="-175750" algn="l" defTabSz="70299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4737" indent="-175750" algn="l" defTabSz="70299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36235" indent="-175750" algn="l" defTabSz="70299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87733" indent="-175750" algn="l" defTabSz="70299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0299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1498" algn="l" defTabSz="70299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2996" algn="l" defTabSz="70299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54494" algn="l" defTabSz="70299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05992" algn="l" defTabSz="70299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7490" algn="l" defTabSz="70299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08987" algn="l" defTabSz="70299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60487" algn="l" defTabSz="70299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11985" algn="l" defTabSz="70299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chuelerbefoerderung@ludwigshafen.d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Inhaltsplatzhalter 2"/>
          <p:cNvSpPr>
            <a:spLocks noGrp="1"/>
          </p:cNvSpPr>
          <p:nvPr>
            <p:ph idx="1"/>
          </p:nvPr>
        </p:nvSpPr>
        <p:spPr>
          <a:xfrm>
            <a:off x="249238" y="1876425"/>
            <a:ext cx="4821237" cy="5000550"/>
          </a:xfrm>
        </p:spPr>
        <p:txBody>
          <a:bodyPr/>
          <a:lstStyle/>
          <a:p>
            <a:pPr marL="0" indent="0" eaLnBrk="1" hangingPunct="1"/>
            <a:r>
              <a:rPr lang="de-DE" altLang="de-DE" sz="1100" b="1" u="sng" dirty="0" smtClean="0"/>
              <a:t>Online-Anträge der Schülerbeförderung sowie nähere Informationen:</a:t>
            </a:r>
          </a:p>
          <a:p>
            <a:pPr marL="0" indent="0" eaLnBrk="1" hangingPunct="1"/>
            <a:r>
              <a:rPr lang="de-DE" altLang="de-DE" sz="900" dirty="0" smtClean="0"/>
              <a:t>Besuchen Sie unsere Homepage: www.ludwigshafen.de und klicken auf folgenden Reiter, um zu den Informationen und Anträgen zum Schülerpraktikum zu gelangen:</a:t>
            </a:r>
          </a:p>
          <a:p>
            <a:pPr marL="0" indent="0" eaLnBrk="1" hangingPunct="1"/>
            <a:r>
              <a:rPr lang="de-DE" altLang="de-DE" sz="900" u="sng" dirty="0" smtClean="0"/>
              <a:t>Bürgernah/Bürgerservice/</a:t>
            </a:r>
            <a:r>
              <a:rPr lang="de-DE" altLang="de-DE" sz="900" u="sng" dirty="0" err="1" smtClean="0"/>
              <a:t>DienstleistungenA</a:t>
            </a:r>
            <a:r>
              <a:rPr lang="de-DE" altLang="de-DE" sz="900" u="sng" dirty="0" smtClean="0"/>
              <a:t>-Z/Schülerbeförderung-</a:t>
            </a:r>
            <a:r>
              <a:rPr lang="de-DE" altLang="de-DE" sz="900" u="sng" dirty="0" err="1" smtClean="0"/>
              <a:t>praktikumsfahrten</a:t>
            </a:r>
            <a:endParaRPr lang="de-DE" altLang="de-DE" sz="900" u="sng" dirty="0" smtClean="0"/>
          </a:p>
          <a:p>
            <a:pPr marL="0" indent="0" eaLnBrk="1" hangingPunct="1"/>
            <a:r>
              <a:rPr lang="de-DE" altLang="de-DE" sz="1100" b="1" u="sng" dirty="0" smtClean="0"/>
              <a:t>QR-Code zum Online-Antrag Schülerbeförderung (Schülerpraktikum):</a:t>
            </a:r>
          </a:p>
          <a:p>
            <a:pPr marL="0" indent="0" eaLnBrk="1" hangingPunct="1"/>
            <a:r>
              <a:rPr lang="de-DE" altLang="de-DE" sz="900" dirty="0" smtClean="0"/>
              <a:t>(bei neueren Handys einfach die Kamera-App öffnen und mittig auf den QR-Code halten)</a:t>
            </a:r>
          </a:p>
          <a:p>
            <a:pPr marL="0" indent="0" eaLnBrk="1" hangingPunct="1"/>
            <a:r>
              <a:rPr lang="de-DE" altLang="de-DE" sz="1050" dirty="0" smtClean="0"/>
              <a:t>		</a:t>
            </a:r>
          </a:p>
          <a:p>
            <a:pPr marL="0" indent="0" eaLnBrk="1" hangingPunct="1"/>
            <a:endParaRPr lang="de-DE" altLang="de-DE" sz="1050" dirty="0"/>
          </a:p>
          <a:p>
            <a:pPr marL="0" indent="0" eaLnBrk="1" hangingPunct="1"/>
            <a:endParaRPr lang="de-DE" altLang="de-DE" sz="1050" dirty="0" smtClean="0"/>
          </a:p>
          <a:p>
            <a:pPr marL="0" indent="0" eaLnBrk="1" hangingPunct="1"/>
            <a:endParaRPr lang="de-DE" altLang="de-DE" sz="1050" dirty="0"/>
          </a:p>
          <a:p>
            <a:pPr marL="0" indent="0" eaLnBrk="1" hangingPunct="1"/>
            <a:endParaRPr lang="de-DE" altLang="de-DE" sz="1050" dirty="0" smtClean="0"/>
          </a:p>
          <a:p>
            <a:pPr marL="0" indent="0" eaLnBrk="1" hangingPunct="1"/>
            <a:r>
              <a:rPr lang="de-DE" altLang="de-DE" sz="900" dirty="0" smtClean="0"/>
              <a:t>Bitte laden Sie die </a:t>
            </a:r>
            <a:r>
              <a:rPr lang="de-DE" altLang="de-DE" sz="900" b="1" dirty="0" smtClean="0"/>
              <a:t>Praktikumsbescheinigung</a:t>
            </a:r>
            <a:r>
              <a:rPr lang="de-DE" altLang="de-DE" sz="900" dirty="0" smtClean="0"/>
              <a:t> sowie die </a:t>
            </a:r>
            <a:r>
              <a:rPr lang="de-DE" altLang="de-DE" sz="900" b="1" dirty="0" smtClean="0"/>
              <a:t>Fahrkarten</a:t>
            </a:r>
            <a:r>
              <a:rPr lang="de-DE" altLang="de-DE" sz="900" dirty="0" smtClean="0"/>
              <a:t> mit dem Antrag hoch</a:t>
            </a:r>
          </a:p>
          <a:p>
            <a:pPr marL="0" indent="0" eaLnBrk="1" hangingPunct="1"/>
            <a:r>
              <a:rPr lang="de-DE" altLang="de-DE" sz="1050" b="1" u="sng" dirty="0" smtClean="0"/>
              <a:t>Kontakt: </a:t>
            </a:r>
          </a:p>
          <a:p>
            <a:pPr marL="0" indent="0" eaLnBrk="1" hangingPunct="1"/>
            <a:r>
              <a:rPr lang="de-DE" altLang="de-DE" sz="1050" dirty="0" smtClean="0"/>
              <a:t>E-Mail: </a:t>
            </a:r>
            <a:r>
              <a:rPr lang="de-DE" altLang="de-DE" sz="1050" smtClean="0"/>
              <a:t>	</a:t>
            </a:r>
            <a:r>
              <a:rPr lang="de-DE" altLang="de-DE" sz="1050" smtClean="0">
                <a:hlinkClick r:id="rId2"/>
              </a:rPr>
              <a:t>schuelerbefoerderung@ludwigshafen.de</a:t>
            </a:r>
            <a:endParaRPr lang="de-DE" altLang="de-DE" sz="1050" dirty="0" smtClean="0"/>
          </a:p>
          <a:p>
            <a:pPr marL="0" indent="0" eaLnBrk="1" hangingPunct="1"/>
            <a:r>
              <a:rPr lang="de-DE" altLang="de-DE" sz="1050" dirty="0" smtClean="0"/>
              <a:t>Anschrift: 	Stadtverwaltung Ludwigshafen</a:t>
            </a:r>
          </a:p>
          <a:p>
            <a:pPr marL="0" indent="0" eaLnBrk="1" hangingPunct="1"/>
            <a:r>
              <a:rPr lang="de-DE" altLang="de-DE" sz="1050" dirty="0"/>
              <a:t>	</a:t>
            </a:r>
            <a:r>
              <a:rPr lang="de-DE" altLang="de-DE" sz="1050" dirty="0" smtClean="0"/>
              <a:t>Bereich Schulen</a:t>
            </a:r>
          </a:p>
          <a:p>
            <a:pPr marL="0" indent="0" eaLnBrk="1" hangingPunct="1"/>
            <a:r>
              <a:rPr lang="de-DE" altLang="de-DE" sz="1050" dirty="0" smtClean="0"/>
              <a:t>	Rathausplatz 10</a:t>
            </a:r>
          </a:p>
          <a:p>
            <a:pPr marL="0" indent="0" eaLnBrk="1" hangingPunct="1"/>
            <a:r>
              <a:rPr lang="de-DE" altLang="de-DE" sz="1050" dirty="0"/>
              <a:t>	</a:t>
            </a:r>
            <a:r>
              <a:rPr lang="de-DE" altLang="de-DE" sz="1050" dirty="0" smtClean="0"/>
              <a:t>67059 Ludwigshafen</a:t>
            </a:r>
          </a:p>
        </p:txBody>
      </p:sp>
      <p:grpSp>
        <p:nvGrpSpPr>
          <p:cNvPr id="2" name="Gruppieren 13"/>
          <p:cNvGrpSpPr/>
          <p:nvPr/>
        </p:nvGrpSpPr>
        <p:grpSpPr>
          <a:xfrm>
            <a:off x="0" y="565249"/>
            <a:ext cx="5014780" cy="1071794"/>
            <a:chOff x="0" y="5220072"/>
            <a:chExt cx="4221088" cy="1440160"/>
          </a:xfrm>
          <a:solidFill>
            <a:schemeClr val="tx2"/>
          </a:solidFill>
        </p:grpSpPr>
        <p:sp>
          <p:nvSpPr>
            <p:cNvPr id="5" name="Abgerundetes Rechteck 4"/>
            <p:cNvSpPr/>
            <p:nvPr/>
          </p:nvSpPr>
          <p:spPr>
            <a:xfrm>
              <a:off x="0" y="5220072"/>
              <a:ext cx="4221088" cy="1440160"/>
            </a:xfrm>
            <a:prstGeom prst="roundRect">
              <a:avLst>
                <a:gd name="adj" fmla="val 20635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0" y="5220072"/>
              <a:ext cx="476672" cy="14401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sp>
        <p:nvSpPr>
          <p:cNvPr id="8" name="Titel 1"/>
          <p:cNvSpPr txBox="1">
            <a:spLocks/>
          </p:cNvSpPr>
          <p:nvPr/>
        </p:nvSpPr>
        <p:spPr bwMode="auto">
          <a:xfrm>
            <a:off x="247650" y="565150"/>
            <a:ext cx="449262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0300" tIns="35149" rIns="70300" bIns="35149" anchor="ctr"/>
          <a:lstStyle>
            <a:lvl1pPr algn="l">
              <a:lnSpc>
                <a:spcPts val="3382"/>
              </a:lnSpc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eaLnBrk="0" hangingPunct="0">
              <a:defRPr/>
            </a:pPr>
            <a:r>
              <a:rPr lang="de-DE" dirty="0" smtClean="0">
                <a:ea typeface="+mj-ea"/>
              </a:rPr>
              <a:t>Schülerbeförderung (Schülerpraktikum)</a:t>
            </a:r>
            <a:endParaRPr lang="it-IT" dirty="0">
              <a:ea typeface="+mj-ea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015" y="3492599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_PPT_Vorlage__A4.1">
  <a:themeElements>
    <a:clrScheme name="Ludwigshafen">
      <a:dk1>
        <a:sysClr val="windowText" lastClr="000000"/>
      </a:dk1>
      <a:lt1>
        <a:sysClr val="window" lastClr="FFFFFF"/>
      </a:lt1>
      <a:dk2>
        <a:srgbClr val="009EE3"/>
      </a:dk2>
      <a:lt2>
        <a:srgbClr val="FFFFFF"/>
      </a:lt2>
      <a:accent1>
        <a:srgbClr val="009EE3"/>
      </a:accent1>
      <a:accent2>
        <a:srgbClr val="58595B"/>
      </a:accent2>
      <a:accent3>
        <a:srgbClr val="9E028E"/>
      </a:accent3>
      <a:accent4>
        <a:srgbClr val="E40045"/>
      </a:accent4>
      <a:accent5>
        <a:srgbClr val="EE8B2D"/>
      </a:accent5>
      <a:accent6>
        <a:srgbClr val="31B54E"/>
      </a:accent6>
      <a:hlink>
        <a:srgbClr val="E40045"/>
      </a:hlink>
      <a:folHlink>
        <a:srgbClr val="58595B"/>
      </a:folHlink>
    </a:clrScheme>
    <a:fontScheme name="Ludwigshafen 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LU_PPT_Vorlage__A4.1</Template>
  <TotalTime>0</TotalTime>
  <Words>91</Words>
  <Application>Microsoft Office PowerPoint</Application>
  <PresentationFormat>Benutzerdefiniert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LU_PPT_Vorlage__A4.1</vt:lpstr>
      <vt:lpstr>PowerPoint-Präsentation</vt:lpstr>
    </vt:vector>
  </TitlesOfParts>
  <Company>cyperfection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marcus</dc:creator>
  <cp:lastModifiedBy>Ruth Kersthold</cp:lastModifiedBy>
  <cp:revision>18</cp:revision>
  <cp:lastPrinted>2022-11-16T08:37:03Z</cp:lastPrinted>
  <dcterms:created xsi:type="dcterms:W3CDTF">2012-06-15T09:23:45Z</dcterms:created>
  <dcterms:modified xsi:type="dcterms:W3CDTF">2022-11-16T11:12:42Z</dcterms:modified>
</cp:coreProperties>
</file>