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4">
          <p15:clr>
            <a:srgbClr val="A4A3A4"/>
          </p15:clr>
        </p15:guide>
        <p15:guide id="2" orient="horz" pos="1941">
          <p15:clr>
            <a:srgbClr val="A4A3A4"/>
          </p15:clr>
        </p15:guide>
        <p15:guide id="3" orient="horz" pos="5282">
          <p15:clr>
            <a:srgbClr val="A4A3A4"/>
          </p15:clr>
        </p15:guide>
        <p15:guide id="4" orient="horz" pos="5937">
          <p15:clr>
            <a:srgbClr val="A4A3A4"/>
          </p15:clr>
        </p15:guide>
        <p15:guide id="5" pos="339">
          <p15:clr>
            <a:srgbClr val="A4A3A4"/>
          </p15:clr>
        </p15:guide>
        <p15:guide id="6" pos="39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051" autoAdjust="0"/>
    <p:restoredTop sz="94660"/>
  </p:normalViewPr>
  <p:slideViewPr>
    <p:cSldViewPr>
      <p:cViewPr varScale="1">
        <p:scale>
          <a:sx n="76" d="100"/>
          <a:sy n="76" d="100"/>
        </p:scale>
        <p:origin x="3114" y="102"/>
      </p:cViewPr>
      <p:guideLst>
        <p:guide orient="horz" pos="564"/>
        <p:guide orient="horz" pos="1941"/>
        <p:guide orient="horz" pos="5282"/>
        <p:guide orient="horz" pos="5937"/>
        <p:guide pos="339"/>
        <p:guide pos="39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FAFF20-D355-49AF-B6ED-112E11D8E59A}" type="datetimeFigureOut">
              <a:rPr lang="it-IT"/>
              <a:pPr>
                <a:defRPr/>
              </a:pPr>
              <a:t>15/11/2022</a:t>
            </a:fld>
            <a:endParaRPr lang="it-I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it-I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D58E69E-8A69-43D3-A227-4992A416889B}" type="slidenum">
              <a:rPr lang="it-IT" altLang="de-DE"/>
              <a:pPr/>
              <a:t>‹Nr.›</a:t>
            </a:fld>
            <a:endParaRPr lang="it-I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896588"/>
            <a:ext cx="5989680" cy="125659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2456999"/>
            <a:ext cx="6204944" cy="61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876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8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8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66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9786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991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tx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8798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3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252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4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4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58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5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1998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6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6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6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0252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344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900000"/>
            <a:ext cx="6204944" cy="756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507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4000" y="900000"/>
            <a:ext cx="6204944" cy="8589504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187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5989680" cy="125659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31964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84827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324000" y="900000"/>
            <a:ext cx="1597192" cy="7560000"/>
          </a:xfrm>
        </p:spPr>
        <p:txBody>
          <a:bodyPr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 sz="18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800" b="1">
                <a:solidFill>
                  <a:schemeClr val="tx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1923556" y="900000"/>
            <a:ext cx="4544641" cy="756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buClr>
                <a:schemeClr val="accent1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36200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126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6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14216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70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6858000" cy="86407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653463"/>
            <a:ext cx="25908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324000" y="2612740"/>
            <a:ext cx="1597192" cy="585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800" b="1">
                <a:solidFill>
                  <a:schemeClr val="bg1"/>
                </a:solidFill>
              </a:defRPr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1923556" y="2612740"/>
            <a:ext cx="4544641" cy="585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319640" y="740532"/>
            <a:ext cx="5780700" cy="14041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4400"/>
              </a:lnSpc>
              <a:defRPr sz="3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415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96875" y="3095625"/>
            <a:ext cx="5911850" cy="523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it-IT" altLang="de-DE" smtClean="0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319088" y="896938"/>
            <a:ext cx="5989637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it-IT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1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  <p:sldLayoutId id="2147483996" r:id="rId16"/>
    <p:sldLayoutId id="2147483997" r:id="rId17"/>
    <p:sldLayoutId id="2147483998" r:id="rId18"/>
  </p:sldLayoutIdLst>
  <p:hf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Font typeface="Arial" panose="020B0604020202020204" pitchFamily="34" charset="0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79388" indent="-185738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358775" indent="-179388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539750" indent="-179388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719138" indent="-179388" algn="l" rtl="0" eaLnBrk="0" fontAlgn="base" hangingPunct="0">
        <a:lnSpc>
          <a:spcPts val="240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chuelerbefoerderung@ludwigshafen.d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Inhaltsplatzhalter 2"/>
          <p:cNvSpPr>
            <a:spLocks noGrp="1"/>
          </p:cNvSpPr>
          <p:nvPr>
            <p:ph idx="1"/>
          </p:nvPr>
        </p:nvSpPr>
        <p:spPr>
          <a:xfrm>
            <a:off x="320675" y="2457450"/>
            <a:ext cx="6203950" cy="7176070"/>
          </a:xfrm>
        </p:spPr>
        <p:txBody>
          <a:bodyPr/>
          <a:lstStyle/>
          <a:p>
            <a:pPr marL="0" indent="0" eaLnBrk="1" hangingPunct="1"/>
            <a:r>
              <a:rPr lang="de-DE" altLang="de-DE" sz="1400" b="1" u="sng" dirty="0"/>
              <a:t>Online Anträge der Schülerbeförderung sowie nähere Informationen:</a:t>
            </a:r>
          </a:p>
          <a:p>
            <a:pPr marL="0" indent="0" eaLnBrk="1" hangingPunct="1"/>
            <a:r>
              <a:rPr lang="de-DE" sz="1200" dirty="0"/>
              <a:t>Besuchen Sie unsere Homepage: </a:t>
            </a:r>
            <a:r>
              <a:rPr lang="de-DE" sz="1200" u="sng" dirty="0"/>
              <a:t>www.ludwigshafen.de</a:t>
            </a:r>
            <a:r>
              <a:rPr lang="de-DE" sz="1200" dirty="0"/>
              <a:t> und klicken auf folgende Reiter, um zu den Informationen und Anträgen zum MAXX-Ticket zu gelangen:</a:t>
            </a:r>
          </a:p>
          <a:p>
            <a:pPr marL="0" indent="0" eaLnBrk="1" hangingPunct="1"/>
            <a:r>
              <a:rPr lang="de-DE" sz="1200" u="sng" dirty="0"/>
              <a:t>Bürgernah/Bürgerservice/Dienstleistungen </a:t>
            </a:r>
            <a:r>
              <a:rPr lang="de-DE" sz="1200" u="sng" dirty="0" smtClean="0"/>
              <a:t>A-Z/MAXX-Ticket</a:t>
            </a:r>
          </a:p>
          <a:p>
            <a:pPr marL="0" indent="0" eaLnBrk="1" hangingPunct="1"/>
            <a:endParaRPr lang="de-DE" sz="1200" u="sng" dirty="0"/>
          </a:p>
          <a:p>
            <a:pPr marL="0" indent="0" eaLnBrk="1" hangingPunct="1"/>
            <a:r>
              <a:rPr lang="de-DE" sz="1400" b="1" u="sng" dirty="0"/>
              <a:t>QR Codes zum Online Antrag Schülerbeförderung (MAXX-Ticket):</a:t>
            </a:r>
          </a:p>
          <a:p>
            <a:pPr marL="0" indent="0" eaLnBrk="1" hangingPunct="1"/>
            <a:r>
              <a:rPr lang="de-DE" sz="1200" dirty="0">
                <a:latin typeface="+mj-lt"/>
              </a:rPr>
              <a:t>(bei neueren Handys einfach die Kamera-App öffnen und mittig auf den QR Code halten)</a:t>
            </a:r>
          </a:p>
          <a:p>
            <a:pPr marL="0" indent="0" eaLnBrk="1" hangingPunct="1"/>
            <a:r>
              <a:rPr lang="de-DE" sz="1200" dirty="0">
                <a:latin typeface="+mj-lt"/>
              </a:rPr>
              <a:t>Grundschule/Förderschule/		</a:t>
            </a:r>
            <a:r>
              <a:rPr lang="de-DE" sz="1200" dirty="0" smtClean="0">
                <a:latin typeface="+mj-lt"/>
              </a:rPr>
              <a:t>Sekundarstufe </a:t>
            </a:r>
            <a:r>
              <a:rPr lang="de-DE" sz="1200" dirty="0">
                <a:latin typeface="+mj-lt"/>
              </a:rPr>
              <a:t>II/ (Klasse 11-13) Sekundarstufe I</a:t>
            </a:r>
            <a:r>
              <a:rPr lang="de-DE" sz="1100" dirty="0">
                <a:latin typeface="+mj-lt"/>
              </a:rPr>
              <a:t>			</a:t>
            </a:r>
            <a:r>
              <a:rPr lang="de-DE" sz="1200" dirty="0" smtClean="0">
                <a:latin typeface="+mj-lt"/>
              </a:rPr>
              <a:t>Berufsbildende Schulen</a:t>
            </a:r>
          </a:p>
          <a:p>
            <a:pPr marL="0" indent="0" eaLnBrk="1" hangingPunct="1"/>
            <a:endParaRPr lang="de-DE" sz="1100" dirty="0">
              <a:latin typeface="+mj-lt"/>
            </a:endParaRPr>
          </a:p>
          <a:p>
            <a:pPr marL="0" indent="0" eaLnBrk="1" hangingPunct="1"/>
            <a:endParaRPr lang="de-DE" sz="1100" dirty="0" smtClean="0">
              <a:latin typeface="+mj-lt"/>
            </a:endParaRPr>
          </a:p>
          <a:p>
            <a:pPr marL="0" indent="0" eaLnBrk="1" hangingPunct="1"/>
            <a:endParaRPr lang="de-DE" sz="1100" dirty="0">
              <a:latin typeface="+mj-lt"/>
            </a:endParaRPr>
          </a:p>
          <a:p>
            <a:pPr marL="0" indent="0" eaLnBrk="1" hangingPunct="1"/>
            <a:endParaRPr lang="de-DE" sz="1100" dirty="0" smtClean="0">
              <a:latin typeface="+mj-lt"/>
            </a:endParaRPr>
          </a:p>
          <a:p>
            <a:pPr marL="0" indent="0" eaLnBrk="1" hangingPunct="1">
              <a:lnSpc>
                <a:spcPts val="4000"/>
              </a:lnSpc>
            </a:pPr>
            <a:r>
              <a:rPr lang="de-DE" altLang="de-DE" sz="1100" dirty="0" smtClean="0"/>
              <a:t>Eine Schulbescheinigung </a:t>
            </a:r>
            <a:r>
              <a:rPr lang="de-DE" altLang="de-DE" sz="1100" dirty="0"/>
              <a:t>wird nur bei einem Schulbesuch </a:t>
            </a:r>
            <a:r>
              <a:rPr lang="de-DE" altLang="de-DE" sz="1100" u="sng" dirty="0"/>
              <a:t>außerhalb</a:t>
            </a:r>
            <a:r>
              <a:rPr lang="de-DE" altLang="de-DE" sz="1100" dirty="0"/>
              <a:t> Ludwigshafen benötigt</a:t>
            </a:r>
            <a:r>
              <a:rPr lang="de-DE" altLang="de-DE" sz="1100" dirty="0" smtClean="0"/>
              <a:t>.</a:t>
            </a:r>
          </a:p>
          <a:p>
            <a:pPr marL="0" indent="0" eaLnBrk="1" hangingPunct="1"/>
            <a:r>
              <a:rPr lang="de-DE" altLang="de-DE" sz="1400" b="1" u="sng" dirty="0"/>
              <a:t>Kontakt:</a:t>
            </a:r>
            <a:endParaRPr lang="de-DE" altLang="de-DE" sz="1400" dirty="0"/>
          </a:p>
          <a:p>
            <a:pPr marL="0" indent="0" eaLnBrk="1" hangingPunct="1">
              <a:lnSpc>
                <a:spcPts val="1800"/>
              </a:lnSpc>
            </a:pPr>
            <a:r>
              <a:rPr lang="de-DE" altLang="de-DE" sz="1100" dirty="0"/>
              <a:t>E-Mail:		</a:t>
            </a:r>
            <a:r>
              <a:rPr lang="de-DE" altLang="de-DE" sz="1100" u="sng" dirty="0" smtClean="0">
                <a:hlinkClick r:id="rId2"/>
              </a:rPr>
              <a:t>schuelerbefoerderung@ludwigshafen.de</a:t>
            </a:r>
            <a:endParaRPr lang="de-DE" altLang="de-DE" sz="1100" u="sng" dirty="0" smtClean="0"/>
          </a:p>
          <a:p>
            <a:pPr marL="0" indent="0" eaLnBrk="1" hangingPunct="1">
              <a:lnSpc>
                <a:spcPts val="1800"/>
              </a:lnSpc>
            </a:pPr>
            <a:r>
              <a:rPr lang="de-DE" altLang="de-DE" sz="1100" dirty="0" smtClean="0"/>
              <a:t>Anschrift</a:t>
            </a:r>
            <a:r>
              <a:rPr lang="de-DE" altLang="de-DE" sz="1100" dirty="0"/>
              <a:t>:		Stadtverwaltung Ludwigshafen</a:t>
            </a:r>
          </a:p>
          <a:p>
            <a:pPr marL="0" indent="0" eaLnBrk="1" hangingPunct="1">
              <a:lnSpc>
                <a:spcPts val="1800"/>
              </a:lnSpc>
            </a:pPr>
            <a:r>
              <a:rPr lang="de-DE" altLang="de-DE" sz="1100" dirty="0"/>
              <a:t>	 	Bereich Schulen</a:t>
            </a:r>
          </a:p>
          <a:p>
            <a:pPr marL="0" indent="0" eaLnBrk="1" hangingPunct="1">
              <a:lnSpc>
                <a:spcPts val="1800"/>
              </a:lnSpc>
            </a:pPr>
            <a:r>
              <a:rPr lang="de-DE" altLang="de-DE" sz="1100" dirty="0"/>
              <a:t>		Rathausplatz 10</a:t>
            </a:r>
          </a:p>
          <a:p>
            <a:pPr marL="0" indent="0" eaLnBrk="1" hangingPunct="1">
              <a:lnSpc>
                <a:spcPts val="1800"/>
              </a:lnSpc>
            </a:pPr>
            <a:r>
              <a:rPr lang="de-DE" altLang="de-DE" sz="1100" dirty="0"/>
              <a:t>		67059 Ludwigshafen</a:t>
            </a:r>
          </a:p>
          <a:p>
            <a:pPr marL="0" indent="0" eaLnBrk="1" hangingPunct="1">
              <a:lnSpc>
                <a:spcPts val="4000"/>
              </a:lnSpc>
            </a:pPr>
            <a:endParaRPr lang="de-DE" altLang="de-DE" sz="1100" dirty="0"/>
          </a:p>
          <a:p>
            <a:pPr marL="0" indent="0" eaLnBrk="1" hangingPunct="1"/>
            <a:endParaRPr lang="de-DE" sz="1100" dirty="0">
              <a:latin typeface="+mj-lt"/>
            </a:endParaRPr>
          </a:p>
          <a:p>
            <a:pPr marL="0" indent="0" eaLnBrk="1" hangingPunct="1"/>
            <a:endParaRPr lang="de-DE" sz="1200" u="sng" dirty="0"/>
          </a:p>
          <a:p>
            <a:pPr marL="0" indent="0" eaLnBrk="1" hangingPunct="1"/>
            <a:r>
              <a:rPr lang="de-DE" altLang="de-DE" dirty="0" smtClean="0"/>
              <a:t>			</a:t>
            </a:r>
          </a:p>
        </p:txBody>
      </p:sp>
      <p:grpSp>
        <p:nvGrpSpPr>
          <p:cNvPr id="2" name="Gruppieren 13"/>
          <p:cNvGrpSpPr/>
          <p:nvPr/>
        </p:nvGrpSpPr>
        <p:grpSpPr>
          <a:xfrm>
            <a:off x="0" y="740532"/>
            <a:ext cx="6453336" cy="1404156"/>
            <a:chOff x="0" y="5220072"/>
            <a:chExt cx="4221088" cy="1440160"/>
          </a:xfrm>
          <a:solidFill>
            <a:schemeClr val="accent3"/>
          </a:solidFill>
        </p:grpSpPr>
        <p:sp>
          <p:nvSpPr>
            <p:cNvPr id="5" name="Abgerundetes Rechteck 4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sp>
        <p:nvSpPr>
          <p:cNvPr id="8" name="Rechteck 7"/>
          <p:cNvSpPr/>
          <p:nvPr/>
        </p:nvSpPr>
        <p:spPr>
          <a:xfrm>
            <a:off x="8681" y="515965"/>
            <a:ext cx="644465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  <a:defRPr/>
            </a:pPr>
            <a:endParaRPr lang="de-DE" sz="3200" b="1" dirty="0">
              <a:solidFill>
                <a:schemeClr val="bg1"/>
              </a:solidFill>
              <a:ea typeface="+mj-ea"/>
            </a:endParaRPr>
          </a:p>
          <a:p>
            <a:pPr>
              <a:lnSpc>
                <a:spcPts val="4400"/>
              </a:lnSpc>
              <a:defRPr/>
            </a:pPr>
            <a:r>
              <a:rPr lang="de-DE" sz="2800" b="1" dirty="0">
                <a:solidFill>
                  <a:schemeClr val="bg1"/>
                </a:solidFill>
                <a:ea typeface="+mj-ea"/>
              </a:rPr>
              <a:t>Schülerbeförderung (MAXX-Ticket</a:t>
            </a:r>
            <a:r>
              <a:rPr lang="de-DE" sz="3200" b="1" dirty="0">
                <a:solidFill>
                  <a:schemeClr val="bg1"/>
                </a:solidFill>
                <a:ea typeface="+mj-ea"/>
              </a:rPr>
              <a:t>)</a:t>
            </a:r>
          </a:p>
          <a:p>
            <a:pPr>
              <a:lnSpc>
                <a:spcPts val="4400"/>
              </a:lnSpc>
              <a:defRPr/>
            </a:pPr>
            <a:endParaRPr lang="it-IT" sz="3200" b="1" dirty="0">
              <a:solidFill>
                <a:schemeClr val="bg1"/>
              </a:solidFill>
              <a:ea typeface="+mj-ea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76" y="5487484"/>
            <a:ext cx="1596157" cy="159615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5487483"/>
            <a:ext cx="1596157" cy="15961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U_PPT_Vorlage__A4.1">
  <a:themeElements>
    <a:clrScheme name="Ludwigshafen">
      <a:dk1>
        <a:sysClr val="windowText" lastClr="000000"/>
      </a:dk1>
      <a:lt1>
        <a:sysClr val="window" lastClr="FFFFFF"/>
      </a:lt1>
      <a:dk2>
        <a:srgbClr val="009EE3"/>
      </a:dk2>
      <a:lt2>
        <a:srgbClr val="FFFFFF"/>
      </a:lt2>
      <a:accent1>
        <a:srgbClr val="009EE3"/>
      </a:accent1>
      <a:accent2>
        <a:srgbClr val="58595B"/>
      </a:accent2>
      <a:accent3>
        <a:srgbClr val="9E028E"/>
      </a:accent3>
      <a:accent4>
        <a:srgbClr val="E40045"/>
      </a:accent4>
      <a:accent5>
        <a:srgbClr val="EE8B2D"/>
      </a:accent5>
      <a:accent6>
        <a:srgbClr val="31B54E"/>
      </a:accent6>
      <a:hlink>
        <a:srgbClr val="E40045"/>
      </a:hlink>
      <a:folHlink>
        <a:srgbClr val="58595B"/>
      </a:folHlink>
    </a:clrScheme>
    <a:fontScheme name="Ludwigshafen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LU_PPT_Vorlage__A4.1</Template>
  <TotalTime>0</TotalTime>
  <Words>120</Words>
  <Application>Microsoft Office PowerPoint</Application>
  <PresentationFormat>A4-Papier (210 x 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LU_PPT_Vorlage__A4.1</vt:lpstr>
      <vt:lpstr>PowerPoint-Präsentation</vt:lpstr>
    </vt:vector>
  </TitlesOfParts>
  <Company>cyperfection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marcus</dc:creator>
  <cp:lastModifiedBy>Ruth Kersthold</cp:lastModifiedBy>
  <cp:revision>14</cp:revision>
  <cp:lastPrinted>2022-11-15T05:59:04Z</cp:lastPrinted>
  <dcterms:created xsi:type="dcterms:W3CDTF">2012-06-15T09:23:45Z</dcterms:created>
  <dcterms:modified xsi:type="dcterms:W3CDTF">2022-11-15T05:59:38Z</dcterms:modified>
</cp:coreProperties>
</file>