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handoutMasterIdLst>
    <p:handoutMasterId r:id="rId36"/>
  </p:handoutMasterIdLst>
  <p:sldIdLst>
    <p:sldId id="316" r:id="rId6"/>
    <p:sldId id="267" r:id="rId7"/>
    <p:sldId id="269" r:id="rId8"/>
    <p:sldId id="268" r:id="rId9"/>
    <p:sldId id="257" r:id="rId10"/>
    <p:sldId id="262" r:id="rId11"/>
    <p:sldId id="297" r:id="rId12"/>
    <p:sldId id="279" r:id="rId13"/>
    <p:sldId id="258" r:id="rId14"/>
    <p:sldId id="260" r:id="rId15"/>
    <p:sldId id="310" r:id="rId16"/>
    <p:sldId id="311" r:id="rId17"/>
    <p:sldId id="261" r:id="rId18"/>
    <p:sldId id="277" r:id="rId19"/>
    <p:sldId id="273" r:id="rId20"/>
    <p:sldId id="274" r:id="rId21"/>
    <p:sldId id="275" r:id="rId22"/>
    <p:sldId id="276" r:id="rId23"/>
    <p:sldId id="312" r:id="rId24"/>
    <p:sldId id="263" r:id="rId25"/>
    <p:sldId id="290" r:id="rId26"/>
    <p:sldId id="278" r:id="rId27"/>
    <p:sldId id="272" r:id="rId28"/>
    <p:sldId id="295" r:id="rId29"/>
    <p:sldId id="298" r:id="rId30"/>
    <p:sldId id="313" r:id="rId31"/>
    <p:sldId id="315" r:id="rId32"/>
    <p:sldId id="318" r:id="rId33"/>
    <p:sldId id="281" r:id="rId34"/>
    <p:sldId id="271" r:id="rId35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9CC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108"/>
      </p:cViewPr>
      <p:guideLst>
        <p:guide orient="horz" pos="2160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tte Wandslebe" userId="1267c4f7-617d-4a4c-9b4e-599ff3b17a03" providerId="ADAL" clId="{F113A138-4461-49CC-9731-648CD743EAAF}"/>
    <pc:docChg chg="modSld">
      <pc:chgData name="Annette Wandslebe" userId="1267c4f7-617d-4a4c-9b4e-599ff3b17a03" providerId="ADAL" clId="{F113A138-4461-49CC-9731-648CD743EAAF}" dt="2022-12-13T07:21:33.172" v="21" actId="20577"/>
      <pc:docMkLst>
        <pc:docMk/>
      </pc:docMkLst>
      <pc:sldChg chg="modSp">
        <pc:chgData name="Annette Wandslebe" userId="1267c4f7-617d-4a4c-9b4e-599ff3b17a03" providerId="ADAL" clId="{F113A138-4461-49CC-9731-648CD743EAAF}" dt="2022-12-13T07:21:33.172" v="21" actId="20577"/>
        <pc:sldMkLst>
          <pc:docMk/>
          <pc:sldMk cId="0" sldId="273"/>
        </pc:sldMkLst>
        <pc:spChg chg="mod">
          <ac:chgData name="Annette Wandslebe" userId="1267c4f7-617d-4a4c-9b4e-599ff3b17a03" providerId="ADAL" clId="{F113A138-4461-49CC-9731-648CD743EAAF}" dt="2022-12-13T07:21:33.172" v="21" actId="20577"/>
          <ac:spMkLst>
            <pc:docMk/>
            <pc:sldMk cId="0" sldId="273"/>
            <ac:spMk id="14340" creationId="{30355374-838E-4CE4-8AC9-5E4023176155}"/>
          </ac:spMkLst>
        </pc:spChg>
      </pc:sldChg>
    </pc:docChg>
  </pc:docChgLst>
  <pc:docChgLst>
    <pc:chgData name="Annette Wandslebe" userId="1267c4f7-617d-4a4c-9b4e-599ff3b17a03" providerId="ADAL" clId="{52026C8A-7D44-4A47-9751-3CFB34A02545}"/>
    <pc:docChg chg="custSel addSld modSld">
      <pc:chgData name="Annette Wandslebe" userId="1267c4f7-617d-4a4c-9b4e-599ff3b17a03" providerId="ADAL" clId="{52026C8A-7D44-4A47-9751-3CFB34A02545}" dt="2022-11-13T14:30:54.583" v="14" actId="20577"/>
      <pc:docMkLst>
        <pc:docMk/>
      </pc:docMkLst>
      <pc:sldChg chg="delSp modSp add mod setBg delDesignElem">
        <pc:chgData name="Annette Wandslebe" userId="1267c4f7-617d-4a4c-9b4e-599ff3b17a03" providerId="ADAL" clId="{52026C8A-7D44-4A47-9751-3CFB34A02545}" dt="2022-11-13T14:30:54.583" v="14" actId="20577"/>
        <pc:sldMkLst>
          <pc:docMk/>
          <pc:sldMk cId="2569054759" sldId="318"/>
        </pc:sldMkLst>
        <pc:spChg chg="mod">
          <ac:chgData name="Annette Wandslebe" userId="1267c4f7-617d-4a4c-9b4e-599ff3b17a03" providerId="ADAL" clId="{52026C8A-7D44-4A47-9751-3CFB34A02545}" dt="2022-11-13T14:30:54.583" v="14" actId="20577"/>
          <ac:spMkLst>
            <pc:docMk/>
            <pc:sldMk cId="2569054759" sldId="318"/>
            <ac:spMk id="2" creationId="{DF9EF49F-C9D2-6A01-9A65-6E3C4866F8EB}"/>
          </ac:spMkLst>
        </pc:spChg>
        <pc:spChg chg="mod">
          <ac:chgData name="Annette Wandslebe" userId="1267c4f7-617d-4a4c-9b4e-599ff3b17a03" providerId="ADAL" clId="{52026C8A-7D44-4A47-9751-3CFB34A02545}" dt="2022-11-13T14:30:30.559" v="6" actId="14100"/>
          <ac:spMkLst>
            <pc:docMk/>
            <pc:sldMk cId="2569054759" sldId="318"/>
            <ac:spMk id="4" creationId="{2E9891EC-E528-FA4A-9751-769D6F04FB59}"/>
          </ac:spMkLst>
        </pc:spChg>
        <pc:spChg chg="del">
          <ac:chgData name="Annette Wandslebe" userId="1267c4f7-617d-4a4c-9b4e-599ff3b17a03" providerId="ADAL" clId="{52026C8A-7D44-4A47-9751-3CFB34A02545}" dt="2022-11-13T14:30:15.548" v="1"/>
          <ac:spMkLst>
            <pc:docMk/>
            <pc:sldMk cId="2569054759" sldId="318"/>
            <ac:spMk id="34" creationId="{1AF9055A-9FD0-45AC-B6E5-2029CC5D0980}"/>
          </ac:spMkLst>
        </pc:spChg>
        <pc:spChg chg="del">
          <ac:chgData name="Annette Wandslebe" userId="1267c4f7-617d-4a4c-9b4e-599ff3b17a03" providerId="ADAL" clId="{52026C8A-7D44-4A47-9751-3CFB34A02545}" dt="2022-11-13T14:30:15.548" v="1"/>
          <ac:spMkLst>
            <pc:docMk/>
            <pc:sldMk cId="2569054759" sldId="318"/>
            <ac:spMk id="35" creationId="{740D8E28-91B5-42B0-9D6C-B777D8AD90C2}"/>
          </ac:spMkLst>
        </pc:spChg>
        <pc:spChg chg="del">
          <ac:chgData name="Annette Wandslebe" userId="1267c4f7-617d-4a4c-9b4e-599ff3b17a03" providerId="ADAL" clId="{52026C8A-7D44-4A47-9751-3CFB34A02545}" dt="2022-11-13T14:30:15.548" v="1"/>
          <ac:spMkLst>
            <pc:docMk/>
            <pc:sldMk cId="2569054759" sldId="318"/>
            <ac:spMk id="36" creationId="{DC85BF5E-2BD6-4E5B-8EA3-420B45BB03FA}"/>
          </ac:spMkLst>
        </pc:spChg>
      </pc:sldChg>
    </pc:docChg>
  </pc:docChgLst>
  <pc:docChgLst>
    <pc:chgData name="Annette Wandslebe" userId="1267c4f7-617d-4a4c-9b4e-599ff3b17a03" providerId="ADAL" clId="{25D43267-949C-43AC-9C65-94BB2B70784E}"/>
    <pc:docChg chg="undo custSel modSld modMainMaster">
      <pc:chgData name="Annette Wandslebe" userId="1267c4f7-617d-4a4c-9b4e-599ff3b17a03" providerId="ADAL" clId="{25D43267-949C-43AC-9C65-94BB2B70784E}" dt="2022-10-12T15:17:50.902" v="90"/>
      <pc:docMkLst>
        <pc:docMk/>
      </pc:docMkLst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57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57"/>
            <ac:spMk id="3075" creationId="{E3E60F9A-5B84-49D4-B415-D814224F4A6B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57"/>
            <ac:spMk id="7170" creationId="{D30EE456-765C-4A0F-BDE8-ED3D7316DF68}"/>
          </ac:spMkLst>
        </pc:spChg>
        <pc:picChg chg="mod">
          <ac:chgData name="Annette Wandslebe" userId="1267c4f7-617d-4a4c-9b4e-599ff3b17a03" providerId="ADAL" clId="{25D43267-949C-43AC-9C65-94BB2B70784E}" dt="2022-10-12T14:48:54.014" v="73"/>
          <ac:picMkLst>
            <pc:docMk/>
            <pc:sldMk cId="0" sldId="257"/>
            <ac:picMk id="7172" creationId="{C90DA3B5-1441-4381-8060-7EADFF6D4B30}"/>
          </ac:picMkLst>
        </pc:pic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58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58"/>
            <ac:spMk id="12290" creationId="{8CDAD82A-863B-40AB-B56F-21D27200E1CF}"/>
          </ac:spMkLst>
        </pc:spChg>
        <pc:graphicFrameChg chg="mod">
          <ac:chgData name="Annette Wandslebe" userId="1267c4f7-617d-4a4c-9b4e-599ff3b17a03" providerId="ADAL" clId="{25D43267-949C-43AC-9C65-94BB2B70784E}" dt="2022-10-12T14:48:54.014" v="73"/>
          <ac:graphicFrameMkLst>
            <pc:docMk/>
            <pc:sldMk cId="0" sldId="258"/>
            <ac:graphicFrameMk id="12291" creationId="{50B590B0-2658-4FEE-AE3F-C37E7114F1FF}"/>
          </ac:graphicFrameMkLst>
        </pc:graphicFrameChg>
      </pc:sldChg>
      <pc:sldChg chg="setBg">
        <pc:chgData name="Annette Wandslebe" userId="1267c4f7-617d-4a4c-9b4e-599ff3b17a03" providerId="ADAL" clId="{25D43267-949C-43AC-9C65-94BB2B70784E}" dt="2022-10-12T14:46:51.450" v="52"/>
        <pc:sldMkLst>
          <pc:docMk/>
          <pc:sldMk cId="0" sldId="260"/>
        </pc:sldMkLst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61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1"/>
            <ac:spMk id="7172" creationId="{F0230835-15E1-46F3-8527-6747431A6E13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1"/>
            <ac:spMk id="11266" creationId="{DD5F6D60-10A1-4601-BC9A-F878A9CB7CAD}"/>
          </ac:spMkLst>
        </pc:spChg>
        <pc:picChg chg="mod">
          <ac:chgData name="Annette Wandslebe" userId="1267c4f7-617d-4a4c-9b4e-599ff3b17a03" providerId="ADAL" clId="{25D43267-949C-43AC-9C65-94BB2B70784E}" dt="2022-10-12T14:48:54.014" v="73"/>
          <ac:picMkLst>
            <pc:docMk/>
            <pc:sldMk cId="0" sldId="261"/>
            <ac:picMk id="11268" creationId="{7FD7150A-21B9-4631-9836-565A3017EEFF}"/>
          </ac:picMkLst>
        </pc:pic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62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2"/>
            <ac:spMk id="8194" creationId="{7CC529FD-19A3-44F3-A4FF-459632E8F28F}"/>
          </ac:spMkLst>
        </pc:spChg>
      </pc:sldChg>
      <pc:sldChg chg="modSp setBg">
        <pc:chgData name="Annette Wandslebe" userId="1267c4f7-617d-4a4c-9b4e-599ff3b17a03" providerId="ADAL" clId="{25D43267-949C-43AC-9C65-94BB2B70784E}" dt="2022-10-12T14:47:25.820" v="54"/>
        <pc:sldMkLst>
          <pc:docMk/>
          <pc:sldMk cId="0" sldId="263"/>
        </pc:sldMkLst>
        <pc:picChg chg="mod">
          <ac:chgData name="Annette Wandslebe" userId="1267c4f7-617d-4a4c-9b4e-599ff3b17a03" providerId="ADAL" clId="{25D43267-949C-43AC-9C65-94BB2B70784E}" dt="2022-10-12T14:47:25.820" v="54"/>
          <ac:picMkLst>
            <pc:docMk/>
            <pc:sldMk cId="0" sldId="263"/>
            <ac:picMk id="14" creationId="{3895CEE5-B6A7-48C1-9F2B-85577E65374E}"/>
          </ac:picMkLst>
        </pc:picChg>
      </pc:sldChg>
      <pc:sldChg chg="addSp">
        <pc:chgData name="Annette Wandslebe" userId="1267c4f7-617d-4a4c-9b4e-599ff3b17a03" providerId="ADAL" clId="{25D43267-949C-43AC-9C65-94BB2B70784E}" dt="2022-10-12T15:17:50.902" v="90"/>
        <pc:sldMkLst>
          <pc:docMk/>
          <pc:sldMk cId="0" sldId="267"/>
        </pc:sldMkLst>
        <pc:picChg chg="add">
          <ac:chgData name="Annette Wandslebe" userId="1267c4f7-617d-4a4c-9b4e-599ff3b17a03" providerId="ADAL" clId="{25D43267-949C-43AC-9C65-94BB2B70784E}" dt="2022-10-12T15:17:50.902" v="90"/>
          <ac:picMkLst>
            <pc:docMk/>
            <pc:sldMk cId="0" sldId="267"/>
            <ac:picMk id="2" creationId="{6148B013-AD95-6DDA-0D6B-7609877C8B46}"/>
          </ac:picMkLst>
        </pc:pic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68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8"/>
            <ac:spMk id="6146" creationId="{84212BD4-36DD-409C-9053-E5204235BF8F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69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9"/>
            <ac:spMk id="5122" creationId="{FFB4DEFC-3139-4F86-B1E4-2FA0B9AD243C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69"/>
            <ac:spMk id="5123" creationId="{30F88157-536C-4CD4-A8EF-F7A2C925387E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71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1"/>
            <ac:spMk id="25602" creationId="{01A12B42-2AC2-46AF-9977-6E75F1B0B49E}"/>
          </ac:spMkLst>
        </pc:spChg>
      </pc:sldChg>
      <pc:sldChg chg="modSp">
        <pc:chgData name="Annette Wandslebe" userId="1267c4f7-617d-4a4c-9b4e-599ff3b17a03" providerId="ADAL" clId="{25D43267-949C-43AC-9C65-94BB2B70784E}" dt="2022-10-12T14:48:54.014" v="73"/>
        <pc:sldMkLst>
          <pc:docMk/>
          <pc:sldMk cId="0" sldId="272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2"/>
            <ac:spMk id="20482" creationId="{1AD34F5F-A96D-43E2-8BDD-746E23321802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2"/>
            <ac:spMk id="20483" creationId="{AC5E58D0-2EC3-414A-93AD-61338E3B8D07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73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3"/>
            <ac:spMk id="14338" creationId="{9F8FC0DF-0030-4FDE-AB74-1511710F1E24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3"/>
            <ac:spMk id="14339" creationId="{33684119-D1ED-4889-98E9-C3D59189B272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3"/>
            <ac:spMk id="14340" creationId="{30355374-838E-4CE4-8AC9-5E4023176155}"/>
          </ac:spMkLst>
        </pc:spChg>
      </pc:sldChg>
      <pc:sldChg chg="modSp">
        <pc:chgData name="Annette Wandslebe" userId="1267c4f7-617d-4a4c-9b4e-599ff3b17a03" providerId="ADAL" clId="{25D43267-949C-43AC-9C65-94BB2B70784E}" dt="2022-10-12T14:48:54.014" v="73"/>
        <pc:sldMkLst>
          <pc:docMk/>
          <pc:sldMk cId="0" sldId="274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4"/>
            <ac:spMk id="15362" creationId="{EA0FDC2F-646F-4D28-85AB-1A8ED5B4BFB9}"/>
          </ac:spMkLst>
        </pc:spChg>
      </pc:sldChg>
      <pc:sldChg chg="modSp">
        <pc:chgData name="Annette Wandslebe" userId="1267c4f7-617d-4a4c-9b4e-599ff3b17a03" providerId="ADAL" clId="{25D43267-949C-43AC-9C65-94BB2B70784E}" dt="2022-10-12T14:48:54.014" v="73"/>
        <pc:sldMkLst>
          <pc:docMk/>
          <pc:sldMk cId="0" sldId="275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5"/>
            <ac:spMk id="16386" creationId="{6E6C7178-8786-40F1-9B0B-98DA40B391A2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76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6"/>
            <ac:spMk id="17411" creationId="{32A00F28-B132-4DF9-9C7D-D86790D07855}"/>
          </ac:spMkLst>
        </pc:spChg>
      </pc:sldChg>
      <pc:sldChg chg="delSp modSp">
        <pc:chgData name="Annette Wandslebe" userId="1267c4f7-617d-4a4c-9b4e-599ff3b17a03" providerId="ADAL" clId="{25D43267-949C-43AC-9C65-94BB2B70784E}" dt="2022-10-12T14:48:54.014" v="73"/>
        <pc:sldMkLst>
          <pc:docMk/>
          <pc:sldMk cId="0" sldId="277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7"/>
            <ac:spMk id="13314" creationId="{CDBC164F-00B0-4F2B-B14E-15994326B5E1}"/>
          </ac:spMkLst>
        </pc:spChg>
        <pc:spChg chg="del mod">
          <ac:chgData name="Annette Wandslebe" userId="1267c4f7-617d-4a4c-9b4e-599ff3b17a03" providerId="ADAL" clId="{25D43267-949C-43AC-9C65-94BB2B70784E}" dt="2022-10-12T14:45:43.797" v="48" actId="478"/>
          <ac:spMkLst>
            <pc:docMk/>
            <pc:sldMk cId="0" sldId="277"/>
            <ac:spMk id="13315" creationId="{8BCCC256-E81C-45A5-8923-500B206A6B4E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0" sldId="278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8"/>
            <ac:spMk id="19458" creationId="{7A872093-D7BB-4910-8D16-FD2C54CA8311}"/>
          </ac:spMkLst>
        </pc:spChg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0" sldId="278"/>
            <ac:spMk id="19459" creationId="{8EB24A3B-9A7D-4FF8-A066-0800D8AB9EFA}"/>
          </ac:spMkLst>
        </pc:spChg>
      </pc:sldChg>
      <pc:sldChg chg="modSp mod">
        <pc:chgData name="Annette Wandslebe" userId="1267c4f7-617d-4a4c-9b4e-599ff3b17a03" providerId="ADAL" clId="{25D43267-949C-43AC-9C65-94BB2B70784E}" dt="2022-10-12T15:06:14.509" v="88" actId="12"/>
        <pc:sldMkLst>
          <pc:docMk/>
          <pc:sldMk cId="0" sldId="281"/>
        </pc:sldMkLst>
        <pc:spChg chg="mod">
          <ac:chgData name="Annette Wandslebe" userId="1267c4f7-617d-4a4c-9b4e-599ff3b17a03" providerId="ADAL" clId="{25D43267-949C-43AC-9C65-94BB2B70784E}" dt="2022-10-12T15:06:14.509" v="88" actId="12"/>
          <ac:spMkLst>
            <pc:docMk/>
            <pc:sldMk cId="0" sldId="281"/>
            <ac:spMk id="24578" creationId="{7AB8564E-4D21-4BDF-9BC7-3682D722A0A0}"/>
          </ac:spMkLst>
        </pc:spChg>
      </pc:sldChg>
      <pc:sldChg chg="modSp mod">
        <pc:chgData name="Annette Wandslebe" userId="1267c4f7-617d-4a4c-9b4e-599ff3b17a03" providerId="ADAL" clId="{25D43267-949C-43AC-9C65-94BB2B70784E}" dt="2022-10-12T14:48:54.014" v="73"/>
        <pc:sldMkLst>
          <pc:docMk/>
          <pc:sldMk cId="2832014006" sldId="290"/>
        </pc:sldMkLst>
        <pc:spChg chg="mod">
          <ac:chgData name="Annette Wandslebe" userId="1267c4f7-617d-4a4c-9b4e-599ff3b17a03" providerId="ADAL" clId="{25D43267-949C-43AC-9C65-94BB2B70784E}" dt="2022-10-12T14:48:54.014" v="73"/>
          <ac:spMkLst>
            <pc:docMk/>
            <pc:sldMk cId="2832014006" sldId="290"/>
            <ac:spMk id="6147" creationId="{00000000-0000-0000-0000-000000000000}"/>
          </ac:spMkLst>
        </pc:spChg>
      </pc:sldChg>
      <pc:sldChg chg="setBg">
        <pc:chgData name="Annette Wandslebe" userId="1267c4f7-617d-4a4c-9b4e-599ff3b17a03" providerId="ADAL" clId="{25D43267-949C-43AC-9C65-94BB2B70784E}" dt="2022-10-12T14:46:51.450" v="52"/>
        <pc:sldMkLst>
          <pc:docMk/>
          <pc:sldMk cId="1116148665" sldId="295"/>
        </pc:sldMkLst>
      </pc:sldChg>
      <pc:sldChg chg="setBg">
        <pc:chgData name="Annette Wandslebe" userId="1267c4f7-617d-4a4c-9b4e-599ff3b17a03" providerId="ADAL" clId="{25D43267-949C-43AC-9C65-94BB2B70784E}" dt="2022-10-12T14:46:51.450" v="52"/>
        <pc:sldMkLst>
          <pc:docMk/>
          <pc:sldMk cId="0" sldId="310"/>
        </pc:sldMkLst>
      </pc:sldChg>
      <pc:sldChg chg="setBg">
        <pc:chgData name="Annette Wandslebe" userId="1267c4f7-617d-4a4c-9b4e-599ff3b17a03" providerId="ADAL" clId="{25D43267-949C-43AC-9C65-94BB2B70784E}" dt="2022-10-12T14:46:51.450" v="52"/>
        <pc:sldMkLst>
          <pc:docMk/>
          <pc:sldMk cId="0" sldId="311"/>
        </pc:sldMkLst>
      </pc:sldChg>
      <pc:sldChg chg="setBg">
        <pc:chgData name="Annette Wandslebe" userId="1267c4f7-617d-4a4c-9b4e-599ff3b17a03" providerId="ADAL" clId="{25D43267-949C-43AC-9C65-94BB2B70784E}" dt="2022-10-12T14:46:51.574" v="53"/>
        <pc:sldMkLst>
          <pc:docMk/>
          <pc:sldMk cId="2657315803" sldId="312"/>
        </pc:sldMkLst>
      </pc:sldChg>
      <pc:sldChg chg="addSp modSp mod">
        <pc:chgData name="Annette Wandslebe" userId="1267c4f7-617d-4a4c-9b4e-599ff3b17a03" providerId="ADAL" clId="{25D43267-949C-43AC-9C65-94BB2B70784E}" dt="2022-10-12T14:55:57.558" v="75" actId="14100"/>
        <pc:sldMkLst>
          <pc:docMk/>
          <pc:sldMk cId="1111808607" sldId="313"/>
        </pc:sldMkLst>
        <pc:spChg chg="mod">
          <ac:chgData name="Annette Wandslebe" userId="1267c4f7-617d-4a4c-9b4e-599ff3b17a03" providerId="ADAL" clId="{25D43267-949C-43AC-9C65-94BB2B70784E}" dt="2022-10-12T14:47:59.306" v="56" actId="6549"/>
          <ac:spMkLst>
            <pc:docMk/>
            <pc:sldMk cId="1111808607" sldId="313"/>
            <ac:spMk id="3" creationId="{3EF24915-874C-CD7B-7BE6-63873D0CEE38}"/>
          </ac:spMkLst>
        </pc:spChg>
        <pc:picChg chg="add mod">
          <ac:chgData name="Annette Wandslebe" userId="1267c4f7-617d-4a4c-9b4e-599ff3b17a03" providerId="ADAL" clId="{25D43267-949C-43AC-9C65-94BB2B70784E}" dt="2022-10-12T14:55:57.558" v="75" actId="14100"/>
          <ac:picMkLst>
            <pc:docMk/>
            <pc:sldMk cId="1111808607" sldId="313"/>
            <ac:picMk id="2" creationId="{03A3D0ED-68DE-30B4-85FE-D639D0962F49}"/>
          </ac:picMkLst>
        </pc:picChg>
      </pc:sldChg>
      <pc:sldChg chg="addSp delSp mod">
        <pc:chgData name="Annette Wandslebe" userId="1267c4f7-617d-4a4c-9b4e-599ff3b17a03" providerId="ADAL" clId="{25D43267-949C-43AC-9C65-94BB2B70784E}" dt="2022-10-12T15:04:28.904" v="78"/>
        <pc:sldMkLst>
          <pc:docMk/>
          <pc:sldMk cId="3176277167" sldId="315"/>
        </pc:sldMkLst>
        <pc:picChg chg="del">
          <ac:chgData name="Annette Wandslebe" userId="1267c4f7-617d-4a4c-9b4e-599ff3b17a03" providerId="ADAL" clId="{25D43267-949C-43AC-9C65-94BB2B70784E}" dt="2022-10-12T15:04:26.413" v="77" actId="478"/>
          <ac:picMkLst>
            <pc:docMk/>
            <pc:sldMk cId="3176277167" sldId="315"/>
            <ac:picMk id="5" creationId="{4DD6F31C-990A-5A92-0BF3-E16915FC3D51}"/>
          </ac:picMkLst>
        </pc:picChg>
        <pc:picChg chg="add">
          <ac:chgData name="Annette Wandslebe" userId="1267c4f7-617d-4a4c-9b4e-599ff3b17a03" providerId="ADAL" clId="{25D43267-949C-43AC-9C65-94BB2B70784E}" dt="2022-10-12T15:04:28.904" v="78"/>
          <ac:picMkLst>
            <pc:docMk/>
            <pc:sldMk cId="3176277167" sldId="315"/>
            <ac:picMk id="8" creationId="{8CD1B00E-E989-6E33-0484-FD3B888F0795}"/>
          </ac:picMkLst>
        </pc:picChg>
      </pc:sldChg>
      <pc:sldMasterChg chg="setBg modSldLayout">
        <pc:chgData name="Annette Wandslebe" userId="1267c4f7-617d-4a4c-9b4e-599ff3b17a03" providerId="ADAL" clId="{25D43267-949C-43AC-9C65-94BB2B70784E}" dt="2022-10-12T14:46:51.450" v="52"/>
        <pc:sldMasterMkLst>
          <pc:docMk/>
          <pc:sldMasterMk cId="0" sldId="2147483648"/>
        </pc:sldMasterMkLst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2694965978" sldId="2147483649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288432318" sldId="2147483650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386131930" sldId="2147483651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3152085932" sldId="2147483652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90461917" sldId="2147483653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2104207290" sldId="2147483654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1679376944" sldId="2147483655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833755524" sldId="2147483656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1984938941" sldId="2147483657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53583351" sldId="2147483658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2121307512" sldId="2147483659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116096226" sldId="2147483660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2156110990" sldId="2147483661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0" sldId="2147483648"/>
            <pc:sldLayoutMk cId="4056925880" sldId="2147483662"/>
          </pc:sldLayoutMkLst>
        </pc:sldLayoutChg>
      </pc:sldMasterChg>
      <pc:sldMasterChg chg="setBg modSldLayout">
        <pc:chgData name="Annette Wandslebe" userId="1267c4f7-617d-4a4c-9b4e-599ff3b17a03" providerId="ADAL" clId="{25D43267-949C-43AC-9C65-94BB2B70784E}" dt="2022-10-12T14:46:51.450" v="52"/>
        <pc:sldMasterMkLst>
          <pc:docMk/>
          <pc:sldMasterMk cId="2046814975" sldId="2147483663"/>
        </pc:sldMasterMkLst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349062562" sldId="2147483664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465287017" sldId="2147483665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2868830403" sldId="2147483666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4237393657" sldId="2147483667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4276826692" sldId="2147483668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3209762923" sldId="2147483669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2079918045" sldId="2147483670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3159421773" sldId="2147483671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921412260" sldId="2147483672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1999350200" sldId="2147483673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4232654885" sldId="2147483674"/>
          </pc:sldLayoutMkLst>
        </pc:sldLayoutChg>
        <pc:sldLayoutChg chg="setBg">
          <pc:chgData name="Annette Wandslebe" userId="1267c4f7-617d-4a4c-9b4e-599ff3b17a03" providerId="ADAL" clId="{25D43267-949C-43AC-9C65-94BB2B70784E}" dt="2022-10-12T14:46:51.450" v="52"/>
          <pc:sldLayoutMkLst>
            <pc:docMk/>
            <pc:sldMasterMk cId="2046814975" sldId="2147483663"/>
            <pc:sldLayoutMk cId="1995945131" sldId="2147483675"/>
          </pc:sldLayoutMkLst>
        </pc:sldLayoutChg>
      </pc:sldMasterChg>
    </pc:docChg>
  </pc:docChgLst>
  <pc:docChgLst>
    <pc:chgData name="Annette Wandslebe" userId="1267c4f7-617d-4a4c-9b4e-599ff3b17a03" providerId="ADAL" clId="{6597D464-4EF9-40A8-ABFA-08393858A7A2}"/>
    <pc:docChg chg="undo custSel addSld delSld modSld sldOrd">
      <pc:chgData name="Annette Wandslebe" userId="1267c4f7-617d-4a4c-9b4e-599ff3b17a03" providerId="ADAL" clId="{6597D464-4EF9-40A8-ABFA-08393858A7A2}" dt="2022-10-12T15:22:58.705" v="251" actId="207"/>
      <pc:docMkLst>
        <pc:docMk/>
      </pc:docMkLst>
      <pc:sldChg chg="addSp delSp modSp mod modClrScheme modAnim chgLayout">
        <pc:chgData name="Annette Wandslebe" userId="1267c4f7-617d-4a4c-9b4e-599ff3b17a03" providerId="ADAL" clId="{6597D464-4EF9-40A8-ABFA-08393858A7A2}" dt="2022-10-12T15:18:57.355" v="245"/>
        <pc:sldMkLst>
          <pc:docMk/>
          <pc:sldMk cId="0" sldId="257"/>
        </pc:sldMkLst>
        <pc:spChg chg="add del mod">
          <ac:chgData name="Annette Wandslebe" userId="1267c4f7-617d-4a4c-9b4e-599ff3b17a03" providerId="ADAL" clId="{6597D464-4EF9-40A8-ABFA-08393858A7A2}" dt="2022-10-12T15:18:52.450" v="244" actId="478"/>
          <ac:spMkLst>
            <pc:docMk/>
            <pc:sldMk cId="0" sldId="257"/>
            <ac:spMk id="2" creationId="{0365E364-D4CF-C2EE-6C0B-0BAB737531E9}"/>
          </ac:spMkLst>
        </pc:spChg>
        <pc:spChg chg="add del mod ord">
          <ac:chgData name="Annette Wandslebe" userId="1267c4f7-617d-4a4c-9b4e-599ff3b17a03" providerId="ADAL" clId="{6597D464-4EF9-40A8-ABFA-08393858A7A2}" dt="2022-10-12T15:18:52.450" v="244" actId="478"/>
          <ac:spMkLst>
            <pc:docMk/>
            <pc:sldMk cId="0" sldId="257"/>
            <ac:spMk id="3075" creationId="{E3E60F9A-5B84-49D4-B415-D814224F4A6B}"/>
          </ac:spMkLst>
        </pc:spChg>
        <pc:spChg chg="mod">
          <ac:chgData name="Annette Wandslebe" userId="1267c4f7-617d-4a4c-9b4e-599ff3b17a03" providerId="ADAL" clId="{6597D464-4EF9-40A8-ABFA-08393858A7A2}" dt="2022-10-12T14:51:01.429" v="2" actId="26606"/>
          <ac:spMkLst>
            <pc:docMk/>
            <pc:sldMk cId="0" sldId="257"/>
            <ac:spMk id="7170" creationId="{D30EE456-765C-4A0F-BDE8-ED3D7316DF68}"/>
          </ac:spMkLst>
        </pc:spChg>
        <pc:picChg chg="mod">
          <ac:chgData name="Annette Wandslebe" userId="1267c4f7-617d-4a4c-9b4e-599ff3b17a03" providerId="ADAL" clId="{6597D464-4EF9-40A8-ABFA-08393858A7A2}" dt="2022-10-12T14:51:01.429" v="2" actId="26606"/>
          <ac:picMkLst>
            <pc:docMk/>
            <pc:sldMk cId="0" sldId="257"/>
            <ac:picMk id="7172" creationId="{C90DA3B5-1441-4381-8060-7EADFF6D4B30}"/>
          </ac:picMkLst>
        </pc:picChg>
      </pc:sldChg>
      <pc:sldChg chg="modAnim">
        <pc:chgData name="Annette Wandslebe" userId="1267c4f7-617d-4a4c-9b4e-599ff3b17a03" providerId="ADAL" clId="{6597D464-4EF9-40A8-ABFA-08393858A7A2}" dt="2022-10-12T15:19:49.730" v="246"/>
        <pc:sldMkLst>
          <pc:docMk/>
          <pc:sldMk cId="0" sldId="261"/>
        </pc:sldMkLst>
      </pc:sldChg>
      <pc:sldChg chg="addSp delSp modSp mod modClrScheme chgLayout">
        <pc:chgData name="Annette Wandslebe" userId="1267c4f7-617d-4a4c-9b4e-599ff3b17a03" providerId="ADAL" clId="{6597D464-4EF9-40A8-ABFA-08393858A7A2}" dt="2022-10-12T15:22:58.705" v="251" actId="207"/>
        <pc:sldMkLst>
          <pc:docMk/>
          <pc:sldMk cId="0" sldId="262"/>
        </pc:sldMkLst>
        <pc:spChg chg="mod">
          <ac:chgData name="Annette Wandslebe" userId="1267c4f7-617d-4a4c-9b4e-599ff3b17a03" providerId="ADAL" clId="{6597D464-4EF9-40A8-ABFA-08393858A7A2}" dt="2022-10-12T15:22:58.705" v="251" actId="207"/>
          <ac:spMkLst>
            <pc:docMk/>
            <pc:sldMk cId="0" sldId="262"/>
            <ac:spMk id="8194" creationId="{7CC529FD-19A3-44F3-A4FF-459632E8F28F}"/>
          </ac:spMkLst>
        </pc:spChg>
        <pc:spChg chg="add del">
          <ac:chgData name="Annette Wandslebe" userId="1267c4f7-617d-4a4c-9b4e-599ff3b17a03" providerId="ADAL" clId="{6597D464-4EF9-40A8-ABFA-08393858A7A2}" dt="2022-10-12T14:52:30.800" v="9" actId="26606"/>
          <ac:spMkLst>
            <pc:docMk/>
            <pc:sldMk cId="0" sldId="262"/>
            <ac:spMk id="8195" creationId="{87474723-B3D7-495E-B297-AFF8E3861D8F}"/>
          </ac:spMkLst>
        </pc:spChg>
        <pc:spChg chg="add del mod">
          <ac:chgData name="Annette Wandslebe" userId="1267c4f7-617d-4a4c-9b4e-599ff3b17a03" providerId="ADAL" clId="{6597D464-4EF9-40A8-ABFA-08393858A7A2}" dt="2022-10-12T14:52:08.219" v="4" actId="26606"/>
          <ac:spMkLst>
            <pc:docMk/>
            <pc:sldMk cId="0" sldId="262"/>
            <ac:spMk id="8201" creationId="{CB6456D3-CB1D-2E91-1A6C-7E1384D8D91A}"/>
          </ac:spMkLst>
        </pc:spChg>
        <pc:graphicFrameChg chg="add del">
          <ac:chgData name="Annette Wandslebe" userId="1267c4f7-617d-4a4c-9b4e-599ff3b17a03" providerId="ADAL" clId="{6597D464-4EF9-40A8-ABFA-08393858A7A2}" dt="2022-10-12T14:52:08.219" v="4" actId="26606"/>
          <ac:graphicFrameMkLst>
            <pc:docMk/>
            <pc:sldMk cId="0" sldId="262"/>
            <ac:graphicFrameMk id="8197" creationId="{8F7D40E0-F3F8-48D3-3A44-314FCC48B359}"/>
          </ac:graphicFrameMkLst>
        </pc:graphicFrameChg>
        <pc:graphicFrameChg chg="add del">
          <ac:chgData name="Annette Wandslebe" userId="1267c4f7-617d-4a4c-9b4e-599ff3b17a03" providerId="ADAL" clId="{6597D464-4EF9-40A8-ABFA-08393858A7A2}" dt="2022-10-12T14:52:24.320" v="6" actId="26606"/>
          <ac:graphicFrameMkLst>
            <pc:docMk/>
            <pc:sldMk cId="0" sldId="262"/>
            <ac:graphicFrameMk id="8203" creationId="{2C617350-AEFA-76DA-006C-3D609A643088}"/>
          </ac:graphicFrameMkLst>
        </pc:graphicFrameChg>
        <pc:graphicFrameChg chg="add del">
          <ac:chgData name="Annette Wandslebe" userId="1267c4f7-617d-4a4c-9b4e-599ff3b17a03" providerId="ADAL" clId="{6597D464-4EF9-40A8-ABFA-08393858A7A2}" dt="2022-10-12T14:52:30.733" v="8" actId="26606"/>
          <ac:graphicFrameMkLst>
            <pc:docMk/>
            <pc:sldMk cId="0" sldId="262"/>
            <ac:graphicFrameMk id="8205" creationId="{BA79523F-A791-23C8-FC07-BB44FF8BB4F9}"/>
          </ac:graphicFrameMkLst>
        </pc:graphicFrameChg>
        <pc:graphicFrameChg chg="add">
          <ac:chgData name="Annette Wandslebe" userId="1267c4f7-617d-4a4c-9b4e-599ff3b17a03" providerId="ADAL" clId="{6597D464-4EF9-40A8-ABFA-08393858A7A2}" dt="2022-10-12T14:52:30.800" v="9" actId="26606"/>
          <ac:graphicFrameMkLst>
            <pc:docMk/>
            <pc:sldMk cId="0" sldId="262"/>
            <ac:graphicFrameMk id="8207" creationId="{2C617350-AEFA-76DA-006C-3D609A643088}"/>
          </ac:graphicFrameMkLst>
        </pc:graphicFrameChg>
      </pc:sldChg>
      <pc:sldChg chg="modSp mod modClrScheme chgLayout">
        <pc:chgData name="Annette Wandslebe" userId="1267c4f7-617d-4a4c-9b4e-599ff3b17a03" providerId="ADAL" clId="{6597D464-4EF9-40A8-ABFA-08393858A7A2}" dt="2022-10-12T15:18:14.057" v="242" actId="26606"/>
        <pc:sldMkLst>
          <pc:docMk/>
          <pc:sldMk cId="0" sldId="267"/>
        </pc:sldMkLst>
        <pc:spChg chg="mod">
          <ac:chgData name="Annette Wandslebe" userId="1267c4f7-617d-4a4c-9b4e-599ff3b17a03" providerId="ADAL" clId="{6597D464-4EF9-40A8-ABFA-08393858A7A2}" dt="2022-10-12T15:18:14.057" v="242" actId="26606"/>
          <ac:spMkLst>
            <pc:docMk/>
            <pc:sldMk cId="0" sldId="267"/>
            <ac:spMk id="4098" creationId="{B0164E25-C033-4A94-AA55-BEEA1F1394C6}"/>
          </ac:spMkLst>
        </pc:spChg>
        <pc:picChg chg="mod">
          <ac:chgData name="Annette Wandslebe" userId="1267c4f7-617d-4a4c-9b4e-599ff3b17a03" providerId="ADAL" clId="{6597D464-4EF9-40A8-ABFA-08393858A7A2}" dt="2022-10-12T15:18:14.057" v="242" actId="26606"/>
          <ac:picMkLst>
            <pc:docMk/>
            <pc:sldMk cId="0" sldId="267"/>
            <ac:picMk id="2" creationId="{6148B013-AD95-6DDA-0D6B-7609877C8B46}"/>
          </ac:picMkLst>
        </pc:picChg>
      </pc:sldChg>
      <pc:sldChg chg="addSp delSp modSp mod">
        <pc:chgData name="Annette Wandslebe" userId="1267c4f7-617d-4a4c-9b4e-599ff3b17a03" providerId="ADAL" clId="{6597D464-4EF9-40A8-ABFA-08393858A7A2}" dt="2022-10-12T15:22:41.706" v="250" actId="207"/>
        <pc:sldMkLst>
          <pc:docMk/>
          <pc:sldMk cId="0" sldId="281"/>
        </pc:sldMkLst>
        <pc:spChg chg="mod">
          <ac:chgData name="Annette Wandslebe" userId="1267c4f7-617d-4a4c-9b4e-599ff3b17a03" providerId="ADAL" clId="{6597D464-4EF9-40A8-ABFA-08393858A7A2}" dt="2022-10-12T15:22:41.706" v="250" actId="207"/>
          <ac:spMkLst>
            <pc:docMk/>
            <pc:sldMk cId="0" sldId="281"/>
            <ac:spMk id="24578" creationId="{7AB8564E-4D21-4BDF-9BC7-3682D722A0A0}"/>
          </ac:spMkLst>
        </pc:spChg>
        <pc:graphicFrameChg chg="add del">
          <ac:chgData name="Annette Wandslebe" userId="1267c4f7-617d-4a4c-9b4e-599ff3b17a03" providerId="ADAL" clId="{6597D464-4EF9-40A8-ABFA-08393858A7A2}" dt="2022-10-12T15:07:14.741" v="116" actId="478"/>
          <ac:graphicFrameMkLst>
            <pc:docMk/>
            <pc:sldMk cId="0" sldId="281"/>
            <ac:graphicFrameMk id="2" creationId="{54EE6261-9301-AB8B-AE9C-C5A9F663711F}"/>
          </ac:graphicFrameMkLst>
        </pc:graphicFrameChg>
        <pc:graphicFrameChg chg="add mod modGraphic">
          <ac:chgData name="Annette Wandslebe" userId="1267c4f7-617d-4a4c-9b4e-599ff3b17a03" providerId="ADAL" clId="{6597D464-4EF9-40A8-ABFA-08393858A7A2}" dt="2022-10-12T15:08:46.594" v="125"/>
          <ac:graphicFrameMkLst>
            <pc:docMk/>
            <pc:sldMk cId="0" sldId="281"/>
            <ac:graphicFrameMk id="3" creationId="{7CDEB18B-160C-2CBA-8457-7C86CA9ABCD9}"/>
          </ac:graphicFrameMkLst>
        </pc:graphicFrameChg>
      </pc:sldChg>
      <pc:sldChg chg="ord">
        <pc:chgData name="Annette Wandslebe" userId="1267c4f7-617d-4a4c-9b4e-599ff3b17a03" providerId="ADAL" clId="{6597D464-4EF9-40A8-ABFA-08393858A7A2}" dt="2022-10-12T15:12:27.932" v="133" actId="20578"/>
        <pc:sldMkLst>
          <pc:docMk/>
          <pc:sldMk cId="0" sldId="297"/>
        </pc:sldMkLst>
      </pc:sldChg>
      <pc:sldChg chg="addSp delSp modSp mod modClrScheme chgLayout">
        <pc:chgData name="Annette Wandslebe" userId="1267c4f7-617d-4a4c-9b4e-599ff3b17a03" providerId="ADAL" clId="{6597D464-4EF9-40A8-ABFA-08393858A7A2}" dt="2022-10-12T15:03:24.705" v="111" actId="27636"/>
        <pc:sldMkLst>
          <pc:docMk/>
          <pc:sldMk cId="1111808607" sldId="313"/>
        </pc:sldMkLst>
        <pc:spChg chg="mod">
          <ac:chgData name="Annette Wandslebe" userId="1267c4f7-617d-4a4c-9b4e-599ff3b17a03" providerId="ADAL" clId="{6597D464-4EF9-40A8-ABFA-08393858A7A2}" dt="2022-10-12T15:03:24.705" v="111" actId="27636"/>
          <ac:spMkLst>
            <pc:docMk/>
            <pc:sldMk cId="1111808607" sldId="313"/>
            <ac:spMk id="3" creationId="{3EF24915-874C-CD7B-7BE6-63873D0CEE38}"/>
          </ac:spMkLst>
        </pc:spChg>
        <pc:spChg chg="add mod">
          <ac:chgData name="Annette Wandslebe" userId="1267c4f7-617d-4a4c-9b4e-599ff3b17a03" providerId="ADAL" clId="{6597D464-4EF9-40A8-ABFA-08393858A7A2}" dt="2022-10-12T15:03:20.384" v="109" actId="20577"/>
          <ac:spMkLst>
            <pc:docMk/>
            <pc:sldMk cId="1111808607" sldId="313"/>
            <ac:spMk id="8" creationId="{8A1628A0-03D8-74C1-AFC6-27313080A31F}"/>
          </ac:spMkLst>
        </pc:spChg>
        <pc:picChg chg="del mod">
          <ac:chgData name="Annette Wandslebe" userId="1267c4f7-617d-4a4c-9b4e-599ff3b17a03" providerId="ADAL" clId="{6597D464-4EF9-40A8-ABFA-08393858A7A2}" dt="2022-10-12T15:02:55.777" v="87" actId="478"/>
          <ac:picMkLst>
            <pc:docMk/>
            <pc:sldMk cId="1111808607" sldId="313"/>
            <ac:picMk id="2" creationId="{03A3D0ED-68DE-30B4-85FE-D639D0962F49}"/>
          </ac:picMkLst>
        </pc:picChg>
      </pc:sldChg>
      <pc:sldChg chg="addSp delSp modSp new mod modClrScheme chgLayout">
        <pc:chgData name="Annette Wandslebe" userId="1267c4f7-617d-4a4c-9b4e-599ff3b17a03" providerId="ADAL" clId="{6597D464-4EF9-40A8-ABFA-08393858A7A2}" dt="2022-10-12T15:04:55.939" v="114" actId="26606"/>
        <pc:sldMkLst>
          <pc:docMk/>
          <pc:sldMk cId="3176277167" sldId="315"/>
        </pc:sldMkLst>
        <pc:spChg chg="del">
          <ac:chgData name="Annette Wandslebe" userId="1267c4f7-617d-4a4c-9b4e-599ff3b17a03" providerId="ADAL" clId="{6597D464-4EF9-40A8-ABFA-08393858A7A2}" dt="2022-10-12T15:02:14.809" v="80" actId="700"/>
          <ac:spMkLst>
            <pc:docMk/>
            <pc:sldMk cId="3176277167" sldId="315"/>
            <ac:spMk id="2" creationId="{847413DA-867A-2F16-61C7-DBA3A0F71E22}"/>
          </ac:spMkLst>
        </pc:spChg>
        <pc:spChg chg="del">
          <ac:chgData name="Annette Wandslebe" userId="1267c4f7-617d-4a4c-9b4e-599ff3b17a03" providerId="ADAL" clId="{6597D464-4EF9-40A8-ABFA-08393858A7A2}" dt="2022-10-12T15:02:14.809" v="80" actId="700"/>
          <ac:spMkLst>
            <pc:docMk/>
            <pc:sldMk cId="3176277167" sldId="315"/>
            <ac:spMk id="3" creationId="{EF2CC02B-4D6F-C7BC-9C55-C1C00AFF90F6}"/>
          </ac:spMkLst>
        </pc:spChg>
        <pc:spChg chg="del">
          <ac:chgData name="Annette Wandslebe" userId="1267c4f7-617d-4a4c-9b4e-599ff3b17a03" providerId="ADAL" clId="{6597D464-4EF9-40A8-ABFA-08393858A7A2}" dt="2022-10-12T15:02:14.809" v="80" actId="700"/>
          <ac:spMkLst>
            <pc:docMk/>
            <pc:sldMk cId="3176277167" sldId="315"/>
            <ac:spMk id="4" creationId="{75468C2B-60CF-2F61-6705-48277E694FAA}"/>
          </ac:spMkLst>
        </pc:spChg>
        <pc:spChg chg="add mod">
          <ac:chgData name="Annette Wandslebe" userId="1267c4f7-617d-4a4c-9b4e-599ff3b17a03" providerId="ADAL" clId="{6597D464-4EF9-40A8-ABFA-08393858A7A2}" dt="2022-10-12T15:04:55.939" v="114" actId="26606"/>
          <ac:spMkLst>
            <pc:docMk/>
            <pc:sldMk cId="3176277167" sldId="315"/>
            <ac:spMk id="7" creationId="{1B4DD3A3-DF6A-F768-87E3-22CF59701D73}"/>
          </ac:spMkLst>
        </pc:spChg>
        <pc:picChg chg="add mod">
          <ac:chgData name="Annette Wandslebe" userId="1267c4f7-617d-4a4c-9b4e-599ff3b17a03" providerId="ADAL" clId="{6597D464-4EF9-40A8-ABFA-08393858A7A2}" dt="2022-10-12T15:02:45.316" v="85" actId="1076"/>
          <ac:picMkLst>
            <pc:docMk/>
            <pc:sldMk cId="3176277167" sldId="315"/>
            <ac:picMk id="5" creationId="{4DD6F31C-990A-5A92-0BF3-E16915FC3D51}"/>
          </ac:picMkLst>
        </pc:picChg>
        <pc:picChg chg="add del mod">
          <ac:chgData name="Annette Wandslebe" userId="1267c4f7-617d-4a4c-9b4e-599ff3b17a03" providerId="ADAL" clId="{6597D464-4EF9-40A8-ABFA-08393858A7A2}" dt="2022-10-12T15:04:50.930" v="113" actId="478"/>
          <ac:picMkLst>
            <pc:docMk/>
            <pc:sldMk cId="3176277167" sldId="315"/>
            <ac:picMk id="6" creationId="{C23B7E27-2BB2-BE82-88F7-39850F83588E}"/>
          </ac:picMkLst>
        </pc:picChg>
        <pc:picChg chg="mod">
          <ac:chgData name="Annette Wandslebe" userId="1267c4f7-617d-4a4c-9b4e-599ff3b17a03" providerId="ADAL" clId="{6597D464-4EF9-40A8-ABFA-08393858A7A2}" dt="2022-10-12T15:04:55.939" v="114" actId="26606"/>
          <ac:picMkLst>
            <pc:docMk/>
            <pc:sldMk cId="3176277167" sldId="315"/>
            <ac:picMk id="8" creationId="{8CD1B00E-E989-6E33-0484-FD3B888F0795}"/>
          </ac:picMkLst>
        </pc:picChg>
      </pc:sldChg>
      <pc:sldChg chg="addSp delSp modSp new mod modClrScheme chgLayout">
        <pc:chgData name="Annette Wandslebe" userId="1267c4f7-617d-4a4c-9b4e-599ff3b17a03" providerId="ADAL" clId="{6597D464-4EF9-40A8-ABFA-08393858A7A2}" dt="2022-10-12T15:17:02.214" v="239" actId="14100"/>
        <pc:sldMkLst>
          <pc:docMk/>
          <pc:sldMk cId="2552594556" sldId="316"/>
        </pc:sldMkLst>
        <pc:spChg chg="add mod">
          <ac:chgData name="Annette Wandslebe" userId="1267c4f7-617d-4a4c-9b4e-599ff3b17a03" providerId="ADAL" clId="{6597D464-4EF9-40A8-ABFA-08393858A7A2}" dt="2022-10-12T15:16:21.233" v="231" actId="26606"/>
          <ac:spMkLst>
            <pc:docMk/>
            <pc:sldMk cId="2552594556" sldId="316"/>
            <ac:spMk id="3" creationId="{74781355-C329-1071-3628-35FACB590DD1}"/>
          </ac:spMkLst>
        </pc:spChg>
        <pc:spChg chg="add del mod ord">
          <ac:chgData name="Annette Wandslebe" userId="1267c4f7-617d-4a4c-9b4e-599ff3b17a03" providerId="ADAL" clId="{6597D464-4EF9-40A8-ABFA-08393858A7A2}" dt="2022-10-12T15:16:46.584" v="235"/>
          <ac:spMkLst>
            <pc:docMk/>
            <pc:sldMk cId="2552594556" sldId="316"/>
            <ac:spMk id="4" creationId="{B8C5666B-5FAE-8E9F-0166-C150C2E49463}"/>
          </ac:spMkLst>
        </pc:spChg>
        <pc:spChg chg="add mod">
          <ac:chgData name="Annette Wandslebe" userId="1267c4f7-617d-4a4c-9b4e-599ff3b17a03" providerId="ADAL" clId="{6597D464-4EF9-40A8-ABFA-08393858A7A2}" dt="2022-10-12T15:17:02.214" v="239" actId="14100"/>
          <ac:spMkLst>
            <pc:docMk/>
            <pc:sldMk cId="2552594556" sldId="316"/>
            <ac:spMk id="5" creationId="{B632C6EC-A27C-85C4-1E49-6FE7F43B75A0}"/>
          </ac:spMkLst>
        </pc:spChg>
        <pc:picChg chg="add mod ord modCrop">
          <ac:chgData name="Annette Wandslebe" userId="1267c4f7-617d-4a4c-9b4e-599ff3b17a03" providerId="ADAL" clId="{6597D464-4EF9-40A8-ABFA-08393858A7A2}" dt="2022-10-12T15:16:47.884" v="236" actId="27614"/>
          <ac:picMkLst>
            <pc:docMk/>
            <pc:sldMk cId="2552594556" sldId="316"/>
            <ac:picMk id="2" creationId="{1B55ED4E-3EF5-166F-4CFF-FCDC3578548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0CEA9-4EBE-4704-A0EA-7ED8BB62FE7B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EC723B8-C154-45A8-9BE4-108B31C0690D}">
      <dgm:prSet/>
      <dgm:spPr/>
      <dgm:t>
        <a:bodyPr/>
        <a:lstStyle/>
        <a:p>
          <a:r>
            <a:rPr lang="de-DE"/>
            <a:t>Schnelleres Lerntempo</a:t>
          </a:r>
          <a:endParaRPr lang="en-US"/>
        </a:p>
      </dgm:t>
    </dgm:pt>
    <dgm:pt modelId="{EFF8CAE6-8ABC-4513-949B-B77CB63D6E9A}" type="parTrans" cxnId="{5099D46C-91BC-4C4D-93FD-0A563C03FF54}">
      <dgm:prSet/>
      <dgm:spPr/>
      <dgm:t>
        <a:bodyPr/>
        <a:lstStyle/>
        <a:p>
          <a:endParaRPr lang="en-US"/>
        </a:p>
      </dgm:t>
    </dgm:pt>
    <dgm:pt modelId="{29DE06F3-54B0-48D1-B438-9E1E625EDE6A}" type="sibTrans" cxnId="{5099D46C-91BC-4C4D-93FD-0A563C03FF54}">
      <dgm:prSet/>
      <dgm:spPr/>
      <dgm:t>
        <a:bodyPr/>
        <a:lstStyle/>
        <a:p>
          <a:endParaRPr lang="en-US"/>
        </a:p>
      </dgm:t>
    </dgm:pt>
    <dgm:pt modelId="{A01936B1-E84B-4779-8B2E-98A43BC00B08}">
      <dgm:prSet/>
      <dgm:spPr/>
      <dgm:t>
        <a:bodyPr/>
        <a:lstStyle/>
        <a:p>
          <a:r>
            <a:rPr lang="de-DE"/>
            <a:t>Abstraktere Darstellungen und                  viel wissenschaftliches Fachvokabular</a:t>
          </a:r>
          <a:endParaRPr lang="en-US"/>
        </a:p>
      </dgm:t>
    </dgm:pt>
    <dgm:pt modelId="{9C0BD4A8-6959-437F-951E-7BC95E5D70A9}" type="parTrans" cxnId="{E75D65D3-F41F-4CFB-9B5B-CE0D97CC3CBB}">
      <dgm:prSet/>
      <dgm:spPr/>
      <dgm:t>
        <a:bodyPr/>
        <a:lstStyle/>
        <a:p>
          <a:endParaRPr lang="en-US"/>
        </a:p>
      </dgm:t>
    </dgm:pt>
    <dgm:pt modelId="{E850980A-895E-414A-9F52-C5A283A54DE8}" type="sibTrans" cxnId="{E75D65D3-F41F-4CFB-9B5B-CE0D97CC3CBB}">
      <dgm:prSet/>
      <dgm:spPr/>
      <dgm:t>
        <a:bodyPr/>
        <a:lstStyle/>
        <a:p>
          <a:endParaRPr lang="en-US"/>
        </a:p>
      </dgm:t>
    </dgm:pt>
    <dgm:pt modelId="{D8DA3E9C-A782-4745-8811-66C18835C92E}">
      <dgm:prSet/>
      <dgm:spPr/>
      <dgm:t>
        <a:bodyPr/>
        <a:lstStyle/>
        <a:p>
          <a:r>
            <a:rPr lang="de-DE"/>
            <a:t>vorwiegend theoretisches Denken und Problemlösen </a:t>
          </a:r>
          <a:endParaRPr lang="en-US"/>
        </a:p>
      </dgm:t>
    </dgm:pt>
    <dgm:pt modelId="{0A510C56-2EEC-45CF-B1D3-E5198D0D4454}" type="parTrans" cxnId="{9509D8C7-5CD2-4FA1-84FD-E8A70CAB0816}">
      <dgm:prSet/>
      <dgm:spPr/>
      <dgm:t>
        <a:bodyPr/>
        <a:lstStyle/>
        <a:p>
          <a:endParaRPr lang="en-US"/>
        </a:p>
      </dgm:t>
    </dgm:pt>
    <dgm:pt modelId="{4E39CD0D-4C47-4A30-A417-63EBC8B29FAB}" type="sibTrans" cxnId="{9509D8C7-5CD2-4FA1-84FD-E8A70CAB0816}">
      <dgm:prSet/>
      <dgm:spPr/>
      <dgm:t>
        <a:bodyPr/>
        <a:lstStyle/>
        <a:p>
          <a:endParaRPr lang="en-US"/>
        </a:p>
      </dgm:t>
    </dgm:pt>
    <dgm:pt modelId="{52B0201A-CFA3-4205-B03E-FD532BA13120}">
      <dgm:prSet/>
      <dgm:spPr/>
      <dgm:t>
        <a:bodyPr/>
        <a:lstStyle/>
        <a:p>
          <a:r>
            <a:rPr lang="de-DE"/>
            <a:t>Erlernen von mindestens 2 Pflichtfremd-sprachen </a:t>
          </a:r>
          <a:endParaRPr lang="en-US"/>
        </a:p>
      </dgm:t>
    </dgm:pt>
    <dgm:pt modelId="{C897F7AF-7361-42CE-A31F-98BFBAF75538}" type="parTrans" cxnId="{7BB5CCEC-0C26-4FC1-B64E-957C795D060A}">
      <dgm:prSet/>
      <dgm:spPr/>
      <dgm:t>
        <a:bodyPr/>
        <a:lstStyle/>
        <a:p>
          <a:endParaRPr lang="en-US"/>
        </a:p>
      </dgm:t>
    </dgm:pt>
    <dgm:pt modelId="{FE623AA5-FB7D-4B40-9392-89B1A1C03134}" type="sibTrans" cxnId="{7BB5CCEC-0C26-4FC1-B64E-957C795D060A}">
      <dgm:prSet/>
      <dgm:spPr/>
      <dgm:t>
        <a:bodyPr/>
        <a:lstStyle/>
        <a:p>
          <a:endParaRPr lang="en-US"/>
        </a:p>
      </dgm:t>
    </dgm:pt>
    <dgm:pt modelId="{0568EB49-0A4E-4B27-839E-D841A9EE5DAF}">
      <dgm:prSet/>
      <dgm:spPr/>
      <dgm:t>
        <a:bodyPr/>
        <a:lstStyle/>
        <a:p>
          <a:r>
            <a:rPr lang="de-DE"/>
            <a:t>Internationale Abschlüsse</a:t>
          </a:r>
          <a:endParaRPr lang="en-US"/>
        </a:p>
      </dgm:t>
    </dgm:pt>
    <dgm:pt modelId="{BF10386C-960C-467C-B53E-5E893AA8ACAA}" type="parTrans" cxnId="{E2C7A1D7-AED6-491C-AC96-77469E1070F9}">
      <dgm:prSet/>
      <dgm:spPr/>
      <dgm:t>
        <a:bodyPr/>
        <a:lstStyle/>
        <a:p>
          <a:endParaRPr lang="en-US"/>
        </a:p>
      </dgm:t>
    </dgm:pt>
    <dgm:pt modelId="{F6520646-446B-46CE-B642-8018F9126485}" type="sibTrans" cxnId="{E2C7A1D7-AED6-491C-AC96-77469E1070F9}">
      <dgm:prSet/>
      <dgm:spPr/>
      <dgm:t>
        <a:bodyPr/>
        <a:lstStyle/>
        <a:p>
          <a:endParaRPr lang="en-US"/>
        </a:p>
      </dgm:t>
    </dgm:pt>
    <dgm:pt modelId="{E5F38CDD-B5C0-4EC9-BE90-634235804C52}" type="pres">
      <dgm:prSet presAssocID="{BAB0CEA9-4EBE-4704-A0EA-7ED8BB62FE7B}" presName="diagram" presStyleCnt="0">
        <dgm:presLayoutVars>
          <dgm:dir/>
          <dgm:resizeHandles val="exact"/>
        </dgm:presLayoutVars>
      </dgm:prSet>
      <dgm:spPr/>
    </dgm:pt>
    <dgm:pt modelId="{E894C777-9463-4D16-92F9-DD71F01CEB40}" type="pres">
      <dgm:prSet presAssocID="{8EC723B8-C154-45A8-9BE4-108B31C0690D}" presName="node" presStyleLbl="node1" presStyleIdx="0" presStyleCnt="5">
        <dgm:presLayoutVars>
          <dgm:bulletEnabled val="1"/>
        </dgm:presLayoutVars>
      </dgm:prSet>
      <dgm:spPr/>
    </dgm:pt>
    <dgm:pt modelId="{F07ADF83-4868-4A06-AD06-B94317C62CD2}" type="pres">
      <dgm:prSet presAssocID="{29DE06F3-54B0-48D1-B438-9E1E625EDE6A}" presName="sibTrans" presStyleCnt="0"/>
      <dgm:spPr/>
    </dgm:pt>
    <dgm:pt modelId="{599159B9-D208-4A57-A1B7-41902C056122}" type="pres">
      <dgm:prSet presAssocID="{A01936B1-E84B-4779-8B2E-98A43BC00B08}" presName="node" presStyleLbl="node1" presStyleIdx="1" presStyleCnt="5">
        <dgm:presLayoutVars>
          <dgm:bulletEnabled val="1"/>
        </dgm:presLayoutVars>
      </dgm:prSet>
      <dgm:spPr/>
    </dgm:pt>
    <dgm:pt modelId="{07C15BFC-A746-43FD-B944-F4DA3B426267}" type="pres">
      <dgm:prSet presAssocID="{E850980A-895E-414A-9F52-C5A283A54DE8}" presName="sibTrans" presStyleCnt="0"/>
      <dgm:spPr/>
    </dgm:pt>
    <dgm:pt modelId="{74462EEE-D0B6-4666-A4D0-20D65F30CC58}" type="pres">
      <dgm:prSet presAssocID="{D8DA3E9C-A782-4745-8811-66C18835C92E}" presName="node" presStyleLbl="node1" presStyleIdx="2" presStyleCnt="5">
        <dgm:presLayoutVars>
          <dgm:bulletEnabled val="1"/>
        </dgm:presLayoutVars>
      </dgm:prSet>
      <dgm:spPr/>
    </dgm:pt>
    <dgm:pt modelId="{107C753D-66D3-4E16-9FAA-663B3DD2E29C}" type="pres">
      <dgm:prSet presAssocID="{4E39CD0D-4C47-4A30-A417-63EBC8B29FAB}" presName="sibTrans" presStyleCnt="0"/>
      <dgm:spPr/>
    </dgm:pt>
    <dgm:pt modelId="{6E726DE2-078D-44B7-B2B8-7264330005A1}" type="pres">
      <dgm:prSet presAssocID="{52B0201A-CFA3-4205-B03E-FD532BA13120}" presName="node" presStyleLbl="node1" presStyleIdx="3" presStyleCnt="5">
        <dgm:presLayoutVars>
          <dgm:bulletEnabled val="1"/>
        </dgm:presLayoutVars>
      </dgm:prSet>
      <dgm:spPr/>
    </dgm:pt>
    <dgm:pt modelId="{D8BB4903-453C-4057-9C18-1C59CA90D8D8}" type="pres">
      <dgm:prSet presAssocID="{FE623AA5-FB7D-4B40-9392-89B1A1C03134}" presName="sibTrans" presStyleCnt="0"/>
      <dgm:spPr/>
    </dgm:pt>
    <dgm:pt modelId="{447CC21A-29D2-4114-B764-69052DDDB76C}" type="pres">
      <dgm:prSet presAssocID="{0568EB49-0A4E-4B27-839E-D841A9EE5DAF}" presName="node" presStyleLbl="node1" presStyleIdx="4" presStyleCnt="5">
        <dgm:presLayoutVars>
          <dgm:bulletEnabled val="1"/>
        </dgm:presLayoutVars>
      </dgm:prSet>
      <dgm:spPr/>
    </dgm:pt>
  </dgm:ptLst>
  <dgm:cxnLst>
    <dgm:cxn modelId="{B2650B0D-5DE1-4B3C-A876-BADA749C6B8F}" type="presOf" srcId="{A01936B1-E84B-4779-8B2E-98A43BC00B08}" destId="{599159B9-D208-4A57-A1B7-41902C056122}" srcOrd="0" destOrd="0" presId="urn:microsoft.com/office/officeart/2005/8/layout/default"/>
    <dgm:cxn modelId="{FDDC6C1D-5FB9-4FBF-9AD5-8E854ECE3436}" type="presOf" srcId="{BAB0CEA9-4EBE-4704-A0EA-7ED8BB62FE7B}" destId="{E5F38CDD-B5C0-4EC9-BE90-634235804C52}" srcOrd="0" destOrd="0" presId="urn:microsoft.com/office/officeart/2005/8/layout/default"/>
    <dgm:cxn modelId="{8D3F4433-8F06-49C7-9760-EB5D077A1250}" type="presOf" srcId="{8EC723B8-C154-45A8-9BE4-108B31C0690D}" destId="{E894C777-9463-4D16-92F9-DD71F01CEB40}" srcOrd="0" destOrd="0" presId="urn:microsoft.com/office/officeart/2005/8/layout/default"/>
    <dgm:cxn modelId="{5099D46C-91BC-4C4D-93FD-0A563C03FF54}" srcId="{BAB0CEA9-4EBE-4704-A0EA-7ED8BB62FE7B}" destId="{8EC723B8-C154-45A8-9BE4-108B31C0690D}" srcOrd="0" destOrd="0" parTransId="{EFF8CAE6-8ABC-4513-949B-B77CB63D6E9A}" sibTransId="{29DE06F3-54B0-48D1-B438-9E1E625EDE6A}"/>
    <dgm:cxn modelId="{9042A098-67CD-443C-876E-40790F8CBC52}" type="presOf" srcId="{0568EB49-0A4E-4B27-839E-D841A9EE5DAF}" destId="{447CC21A-29D2-4114-B764-69052DDDB76C}" srcOrd="0" destOrd="0" presId="urn:microsoft.com/office/officeart/2005/8/layout/default"/>
    <dgm:cxn modelId="{9509D8C7-5CD2-4FA1-84FD-E8A70CAB0816}" srcId="{BAB0CEA9-4EBE-4704-A0EA-7ED8BB62FE7B}" destId="{D8DA3E9C-A782-4745-8811-66C18835C92E}" srcOrd="2" destOrd="0" parTransId="{0A510C56-2EEC-45CF-B1D3-E5198D0D4454}" sibTransId="{4E39CD0D-4C47-4A30-A417-63EBC8B29FAB}"/>
    <dgm:cxn modelId="{E75D65D3-F41F-4CFB-9B5B-CE0D97CC3CBB}" srcId="{BAB0CEA9-4EBE-4704-A0EA-7ED8BB62FE7B}" destId="{A01936B1-E84B-4779-8B2E-98A43BC00B08}" srcOrd="1" destOrd="0" parTransId="{9C0BD4A8-6959-437F-951E-7BC95E5D70A9}" sibTransId="{E850980A-895E-414A-9F52-C5A283A54DE8}"/>
    <dgm:cxn modelId="{E2C7A1D7-AED6-491C-AC96-77469E1070F9}" srcId="{BAB0CEA9-4EBE-4704-A0EA-7ED8BB62FE7B}" destId="{0568EB49-0A4E-4B27-839E-D841A9EE5DAF}" srcOrd="4" destOrd="0" parTransId="{BF10386C-960C-467C-B53E-5E893AA8ACAA}" sibTransId="{F6520646-446B-46CE-B642-8018F9126485}"/>
    <dgm:cxn modelId="{1DE334DE-43D3-4775-866F-84FD8BDD986B}" type="presOf" srcId="{D8DA3E9C-A782-4745-8811-66C18835C92E}" destId="{74462EEE-D0B6-4666-A4D0-20D65F30CC58}" srcOrd="0" destOrd="0" presId="urn:microsoft.com/office/officeart/2005/8/layout/default"/>
    <dgm:cxn modelId="{1085AEE5-0B3A-417B-A6AD-CCF555F402BA}" type="presOf" srcId="{52B0201A-CFA3-4205-B03E-FD532BA13120}" destId="{6E726DE2-078D-44B7-B2B8-7264330005A1}" srcOrd="0" destOrd="0" presId="urn:microsoft.com/office/officeart/2005/8/layout/default"/>
    <dgm:cxn modelId="{7BB5CCEC-0C26-4FC1-B64E-957C795D060A}" srcId="{BAB0CEA9-4EBE-4704-A0EA-7ED8BB62FE7B}" destId="{52B0201A-CFA3-4205-B03E-FD532BA13120}" srcOrd="3" destOrd="0" parTransId="{C897F7AF-7361-42CE-A31F-98BFBAF75538}" sibTransId="{FE623AA5-FB7D-4B40-9392-89B1A1C03134}"/>
    <dgm:cxn modelId="{6A6AE93D-A052-4499-9A31-85BF9D5AA814}" type="presParOf" srcId="{E5F38CDD-B5C0-4EC9-BE90-634235804C52}" destId="{E894C777-9463-4D16-92F9-DD71F01CEB40}" srcOrd="0" destOrd="0" presId="urn:microsoft.com/office/officeart/2005/8/layout/default"/>
    <dgm:cxn modelId="{826442D3-D1D0-4558-B77C-6AFAC67D27E9}" type="presParOf" srcId="{E5F38CDD-B5C0-4EC9-BE90-634235804C52}" destId="{F07ADF83-4868-4A06-AD06-B94317C62CD2}" srcOrd="1" destOrd="0" presId="urn:microsoft.com/office/officeart/2005/8/layout/default"/>
    <dgm:cxn modelId="{82C304B7-AEF7-4605-BC6D-0FF5BC7825AC}" type="presParOf" srcId="{E5F38CDD-B5C0-4EC9-BE90-634235804C52}" destId="{599159B9-D208-4A57-A1B7-41902C056122}" srcOrd="2" destOrd="0" presId="urn:microsoft.com/office/officeart/2005/8/layout/default"/>
    <dgm:cxn modelId="{817CF3EB-10C9-410B-844F-FF993542CAF2}" type="presParOf" srcId="{E5F38CDD-B5C0-4EC9-BE90-634235804C52}" destId="{07C15BFC-A746-43FD-B944-F4DA3B426267}" srcOrd="3" destOrd="0" presId="urn:microsoft.com/office/officeart/2005/8/layout/default"/>
    <dgm:cxn modelId="{424E42A3-AEDA-4F6C-B32C-B07C8F007EFD}" type="presParOf" srcId="{E5F38CDD-B5C0-4EC9-BE90-634235804C52}" destId="{74462EEE-D0B6-4666-A4D0-20D65F30CC58}" srcOrd="4" destOrd="0" presId="urn:microsoft.com/office/officeart/2005/8/layout/default"/>
    <dgm:cxn modelId="{5AE261A9-933A-4365-8FEE-0A0741228BB6}" type="presParOf" srcId="{E5F38CDD-B5C0-4EC9-BE90-634235804C52}" destId="{107C753D-66D3-4E16-9FAA-663B3DD2E29C}" srcOrd="5" destOrd="0" presId="urn:microsoft.com/office/officeart/2005/8/layout/default"/>
    <dgm:cxn modelId="{29F6009C-E518-41A5-822F-018AF103166B}" type="presParOf" srcId="{E5F38CDD-B5C0-4EC9-BE90-634235804C52}" destId="{6E726DE2-078D-44B7-B2B8-7264330005A1}" srcOrd="6" destOrd="0" presId="urn:microsoft.com/office/officeart/2005/8/layout/default"/>
    <dgm:cxn modelId="{0C2C4806-44E2-41E6-A54C-8BB76F77051C}" type="presParOf" srcId="{E5F38CDD-B5C0-4EC9-BE90-634235804C52}" destId="{D8BB4903-453C-4057-9C18-1C59CA90D8D8}" srcOrd="7" destOrd="0" presId="urn:microsoft.com/office/officeart/2005/8/layout/default"/>
    <dgm:cxn modelId="{7076921C-E28E-4F53-AE1E-D3EFCE394308}" type="presParOf" srcId="{E5F38CDD-B5C0-4EC9-BE90-634235804C52}" destId="{447CC21A-29D2-4114-B764-69052DDDB76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A460A8-3578-47D4-AD9C-4FBAC902C8E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02C03E4-9A1F-4106-8A16-48457995192A}">
      <dgm:prSet phldrT="[Text]"/>
      <dgm:spPr/>
      <dgm:t>
        <a:bodyPr/>
        <a:lstStyle/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Kopie des Halbjahreszeugnisses</a:t>
          </a:r>
        </a:p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der 4. Klasse</a:t>
          </a:r>
          <a:endParaRPr lang="de-DE"/>
        </a:p>
      </dgm:t>
    </dgm:pt>
    <dgm:pt modelId="{90B12820-BD99-4175-A867-A5CF0EEA07B2}" type="parTrans" cxnId="{1EB3CAFC-A6FC-42E2-AACB-C0B68366D27F}">
      <dgm:prSet/>
      <dgm:spPr/>
      <dgm:t>
        <a:bodyPr/>
        <a:lstStyle/>
        <a:p>
          <a:endParaRPr lang="de-DE"/>
        </a:p>
      </dgm:t>
    </dgm:pt>
    <dgm:pt modelId="{EF17771B-2B41-4A48-AD4D-9CB59B7CC959}" type="sibTrans" cxnId="{1EB3CAFC-A6FC-42E2-AACB-C0B68366D27F}">
      <dgm:prSet/>
      <dgm:spPr/>
      <dgm:t>
        <a:bodyPr/>
        <a:lstStyle/>
        <a:p>
          <a:endParaRPr lang="de-DE"/>
        </a:p>
      </dgm:t>
    </dgm:pt>
    <dgm:pt modelId="{550CE7DA-6C6E-4C8F-A8A3-DFC9B3DC6ADE}">
      <dgm:prSet phldrT="[Text]"/>
      <dgm:spPr/>
      <dgm:t>
        <a:bodyPr/>
        <a:lstStyle/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Stammbuch oder</a:t>
          </a:r>
        </a:p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Kopie der Geburtsurkunde</a:t>
          </a:r>
          <a:endParaRPr lang="de-DE"/>
        </a:p>
      </dgm:t>
    </dgm:pt>
    <dgm:pt modelId="{34EEE046-B62A-44F6-B5D4-380114B60727}" type="parTrans" cxnId="{DD1E70DD-E920-4190-84BE-2EE59D6C0619}">
      <dgm:prSet/>
      <dgm:spPr/>
      <dgm:t>
        <a:bodyPr/>
        <a:lstStyle/>
        <a:p>
          <a:endParaRPr lang="de-DE"/>
        </a:p>
      </dgm:t>
    </dgm:pt>
    <dgm:pt modelId="{60046209-4F8D-456C-BECB-E3F347C1C8C1}" type="sibTrans" cxnId="{DD1E70DD-E920-4190-84BE-2EE59D6C0619}">
      <dgm:prSet/>
      <dgm:spPr/>
      <dgm:t>
        <a:bodyPr/>
        <a:lstStyle/>
        <a:p>
          <a:endParaRPr lang="de-DE"/>
        </a:p>
      </dgm:t>
    </dgm:pt>
    <dgm:pt modelId="{4CD1277E-08DF-4A55-A4D9-FE287945700F}">
      <dgm:prSet phldrT="[Text]"/>
      <dgm:spPr/>
      <dgm:t>
        <a:bodyPr/>
        <a:lstStyle/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Anmeldebogen für den Besuch</a:t>
          </a:r>
        </a:p>
        <a:p>
          <a:pPr>
            <a:buFontTx/>
            <a:buNone/>
          </a:pPr>
          <a:r>
            <a:rPr lang="de-DE" altLang="de-DE">
              <a:solidFill>
                <a:srgbClr val="FFFFFF"/>
              </a:solidFill>
            </a:rPr>
            <a:t>an weiterführenden Schulen</a:t>
          </a:r>
          <a:endParaRPr lang="de-DE"/>
        </a:p>
      </dgm:t>
    </dgm:pt>
    <dgm:pt modelId="{8B7DD4CC-89CD-4891-989A-5A69A16B93F4}" type="parTrans" cxnId="{6AF20E1F-51D0-4CAC-B389-409317A3AD8D}">
      <dgm:prSet/>
      <dgm:spPr/>
      <dgm:t>
        <a:bodyPr/>
        <a:lstStyle/>
        <a:p>
          <a:endParaRPr lang="de-DE"/>
        </a:p>
      </dgm:t>
    </dgm:pt>
    <dgm:pt modelId="{E9102DD2-EF7C-4994-BA07-6DEBBE9DF139}" type="sibTrans" cxnId="{6AF20E1F-51D0-4CAC-B389-409317A3AD8D}">
      <dgm:prSet/>
      <dgm:spPr/>
      <dgm:t>
        <a:bodyPr/>
        <a:lstStyle/>
        <a:p>
          <a:endParaRPr lang="de-DE"/>
        </a:p>
      </dgm:t>
    </dgm:pt>
    <dgm:pt modelId="{E0AC893B-DEB4-44CF-A133-87D2399E76EF}" type="pres">
      <dgm:prSet presAssocID="{F4A460A8-3578-47D4-AD9C-4FBAC902C8E1}" presName="diagram" presStyleCnt="0">
        <dgm:presLayoutVars>
          <dgm:dir/>
          <dgm:resizeHandles val="exact"/>
        </dgm:presLayoutVars>
      </dgm:prSet>
      <dgm:spPr/>
    </dgm:pt>
    <dgm:pt modelId="{F348D434-8FC8-48B9-905D-03626D82CD26}" type="pres">
      <dgm:prSet presAssocID="{602C03E4-9A1F-4106-8A16-48457995192A}" presName="node" presStyleLbl="node1" presStyleIdx="0" presStyleCnt="3">
        <dgm:presLayoutVars>
          <dgm:bulletEnabled val="1"/>
        </dgm:presLayoutVars>
      </dgm:prSet>
      <dgm:spPr/>
    </dgm:pt>
    <dgm:pt modelId="{421C5422-B3EF-41C3-AE39-5F540C4562FA}" type="pres">
      <dgm:prSet presAssocID="{EF17771B-2B41-4A48-AD4D-9CB59B7CC959}" presName="sibTrans" presStyleCnt="0"/>
      <dgm:spPr/>
    </dgm:pt>
    <dgm:pt modelId="{16AB4B85-212D-4EBA-A8E3-8CD09AB896C0}" type="pres">
      <dgm:prSet presAssocID="{550CE7DA-6C6E-4C8F-A8A3-DFC9B3DC6ADE}" presName="node" presStyleLbl="node1" presStyleIdx="1" presStyleCnt="3">
        <dgm:presLayoutVars>
          <dgm:bulletEnabled val="1"/>
        </dgm:presLayoutVars>
      </dgm:prSet>
      <dgm:spPr/>
    </dgm:pt>
    <dgm:pt modelId="{C89E1819-C155-4C21-88C2-7E57F70B4D30}" type="pres">
      <dgm:prSet presAssocID="{60046209-4F8D-456C-BECB-E3F347C1C8C1}" presName="sibTrans" presStyleCnt="0"/>
      <dgm:spPr/>
    </dgm:pt>
    <dgm:pt modelId="{AB1DF805-20F2-43B8-B6B6-4E26233EC315}" type="pres">
      <dgm:prSet presAssocID="{4CD1277E-08DF-4A55-A4D9-FE287945700F}" presName="node" presStyleLbl="node1" presStyleIdx="2" presStyleCnt="3">
        <dgm:presLayoutVars>
          <dgm:bulletEnabled val="1"/>
        </dgm:presLayoutVars>
      </dgm:prSet>
      <dgm:spPr/>
    </dgm:pt>
  </dgm:ptLst>
  <dgm:cxnLst>
    <dgm:cxn modelId="{20348902-6D6C-4EB4-B1EA-1EAD39FA4896}" type="presOf" srcId="{602C03E4-9A1F-4106-8A16-48457995192A}" destId="{F348D434-8FC8-48B9-905D-03626D82CD26}" srcOrd="0" destOrd="0" presId="urn:microsoft.com/office/officeart/2005/8/layout/default"/>
    <dgm:cxn modelId="{343BE003-CE39-42B4-B1B1-9F8EE3232AC0}" type="presOf" srcId="{F4A460A8-3578-47D4-AD9C-4FBAC902C8E1}" destId="{E0AC893B-DEB4-44CF-A133-87D2399E76EF}" srcOrd="0" destOrd="0" presId="urn:microsoft.com/office/officeart/2005/8/layout/default"/>
    <dgm:cxn modelId="{6AF20E1F-51D0-4CAC-B389-409317A3AD8D}" srcId="{F4A460A8-3578-47D4-AD9C-4FBAC902C8E1}" destId="{4CD1277E-08DF-4A55-A4D9-FE287945700F}" srcOrd="2" destOrd="0" parTransId="{8B7DD4CC-89CD-4891-989A-5A69A16B93F4}" sibTransId="{E9102DD2-EF7C-4994-BA07-6DEBBE9DF139}"/>
    <dgm:cxn modelId="{184CAD28-E4E4-46B4-9562-728A116C0D03}" type="presOf" srcId="{4CD1277E-08DF-4A55-A4D9-FE287945700F}" destId="{AB1DF805-20F2-43B8-B6B6-4E26233EC315}" srcOrd="0" destOrd="0" presId="urn:microsoft.com/office/officeart/2005/8/layout/default"/>
    <dgm:cxn modelId="{DD1E70DD-E920-4190-84BE-2EE59D6C0619}" srcId="{F4A460A8-3578-47D4-AD9C-4FBAC902C8E1}" destId="{550CE7DA-6C6E-4C8F-A8A3-DFC9B3DC6ADE}" srcOrd="1" destOrd="0" parTransId="{34EEE046-B62A-44F6-B5D4-380114B60727}" sibTransId="{60046209-4F8D-456C-BECB-E3F347C1C8C1}"/>
    <dgm:cxn modelId="{FF0D46E2-8305-4DD1-A880-300EEF6FA41F}" type="presOf" srcId="{550CE7DA-6C6E-4C8F-A8A3-DFC9B3DC6ADE}" destId="{16AB4B85-212D-4EBA-A8E3-8CD09AB896C0}" srcOrd="0" destOrd="0" presId="urn:microsoft.com/office/officeart/2005/8/layout/default"/>
    <dgm:cxn modelId="{1EB3CAFC-A6FC-42E2-AACB-C0B68366D27F}" srcId="{F4A460A8-3578-47D4-AD9C-4FBAC902C8E1}" destId="{602C03E4-9A1F-4106-8A16-48457995192A}" srcOrd="0" destOrd="0" parTransId="{90B12820-BD99-4175-A867-A5CF0EEA07B2}" sibTransId="{EF17771B-2B41-4A48-AD4D-9CB59B7CC959}"/>
    <dgm:cxn modelId="{E871EC7D-B646-4A42-B9A2-8FBC67EB6741}" type="presParOf" srcId="{E0AC893B-DEB4-44CF-A133-87D2399E76EF}" destId="{F348D434-8FC8-48B9-905D-03626D82CD26}" srcOrd="0" destOrd="0" presId="urn:microsoft.com/office/officeart/2005/8/layout/default"/>
    <dgm:cxn modelId="{9EEF5E10-5556-4A90-BAFC-B78E298EC9D1}" type="presParOf" srcId="{E0AC893B-DEB4-44CF-A133-87D2399E76EF}" destId="{421C5422-B3EF-41C3-AE39-5F540C4562FA}" srcOrd="1" destOrd="0" presId="urn:microsoft.com/office/officeart/2005/8/layout/default"/>
    <dgm:cxn modelId="{DC81ADB3-6B77-4729-B1F4-344C60DAA323}" type="presParOf" srcId="{E0AC893B-DEB4-44CF-A133-87D2399E76EF}" destId="{16AB4B85-212D-4EBA-A8E3-8CD09AB896C0}" srcOrd="2" destOrd="0" presId="urn:microsoft.com/office/officeart/2005/8/layout/default"/>
    <dgm:cxn modelId="{1BE5A8BA-62A2-425A-968B-D2625EFE1B64}" type="presParOf" srcId="{E0AC893B-DEB4-44CF-A133-87D2399E76EF}" destId="{C89E1819-C155-4C21-88C2-7E57F70B4D30}" srcOrd="3" destOrd="0" presId="urn:microsoft.com/office/officeart/2005/8/layout/default"/>
    <dgm:cxn modelId="{DD379EFC-2A64-45BD-928E-EE2B655C862B}" type="presParOf" srcId="{E0AC893B-DEB4-44CF-A133-87D2399E76EF}" destId="{AB1DF805-20F2-43B8-B6B6-4E26233EC31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C777-9463-4D16-92F9-DD71F01CEB40}">
      <dsp:nvSpPr>
        <dsp:cNvPr id="0" name=""/>
        <dsp:cNvSpPr/>
      </dsp:nvSpPr>
      <dsp:spPr>
        <a:xfrm>
          <a:off x="0" y="478631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Schnelleres Lerntempo</a:t>
          </a:r>
          <a:endParaRPr lang="en-US" sz="1900" kern="1200"/>
        </a:p>
      </dsp:txBody>
      <dsp:txXfrm>
        <a:off x="0" y="478631"/>
        <a:ext cx="2428875" cy="1457324"/>
      </dsp:txXfrm>
    </dsp:sp>
    <dsp:sp modelId="{599159B9-D208-4A57-A1B7-41902C056122}">
      <dsp:nvSpPr>
        <dsp:cNvPr id="0" name=""/>
        <dsp:cNvSpPr/>
      </dsp:nvSpPr>
      <dsp:spPr>
        <a:xfrm>
          <a:off x="2671762" y="478631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Abstraktere Darstellungen und                  viel wissenschaftliches Fachvokabular</a:t>
          </a:r>
          <a:endParaRPr lang="en-US" sz="1900" kern="1200"/>
        </a:p>
      </dsp:txBody>
      <dsp:txXfrm>
        <a:off x="2671762" y="478631"/>
        <a:ext cx="2428875" cy="1457324"/>
      </dsp:txXfrm>
    </dsp:sp>
    <dsp:sp modelId="{74462EEE-D0B6-4666-A4D0-20D65F30CC58}">
      <dsp:nvSpPr>
        <dsp:cNvPr id="0" name=""/>
        <dsp:cNvSpPr/>
      </dsp:nvSpPr>
      <dsp:spPr>
        <a:xfrm>
          <a:off x="5343525" y="478631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vorwiegend theoretisches Denken und Problemlösen </a:t>
          </a:r>
          <a:endParaRPr lang="en-US" sz="1900" kern="1200"/>
        </a:p>
      </dsp:txBody>
      <dsp:txXfrm>
        <a:off x="5343525" y="478631"/>
        <a:ext cx="2428875" cy="1457324"/>
      </dsp:txXfrm>
    </dsp:sp>
    <dsp:sp modelId="{6E726DE2-078D-44B7-B2B8-7264330005A1}">
      <dsp:nvSpPr>
        <dsp:cNvPr id="0" name=""/>
        <dsp:cNvSpPr/>
      </dsp:nvSpPr>
      <dsp:spPr>
        <a:xfrm>
          <a:off x="1335881" y="2178843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Erlernen von mindestens 2 Pflichtfremd-sprachen </a:t>
          </a:r>
          <a:endParaRPr lang="en-US" sz="1900" kern="1200"/>
        </a:p>
      </dsp:txBody>
      <dsp:txXfrm>
        <a:off x="1335881" y="2178843"/>
        <a:ext cx="2428875" cy="1457324"/>
      </dsp:txXfrm>
    </dsp:sp>
    <dsp:sp modelId="{447CC21A-29D2-4114-B764-69052DDDB76C}">
      <dsp:nvSpPr>
        <dsp:cNvPr id="0" name=""/>
        <dsp:cNvSpPr/>
      </dsp:nvSpPr>
      <dsp:spPr>
        <a:xfrm>
          <a:off x="4007643" y="2178843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Internationale Abschlüsse</a:t>
          </a:r>
          <a:endParaRPr lang="en-US" sz="1900" kern="1200"/>
        </a:p>
      </dsp:txBody>
      <dsp:txXfrm>
        <a:off x="4007643" y="2178843"/>
        <a:ext cx="2428875" cy="1457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8D434-8FC8-48B9-905D-03626D82CD26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Kopie des Halbjahreszeugnisses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der 4. Klasse</a:t>
          </a:r>
          <a:endParaRPr lang="de-DE" sz="2400" kern="1200"/>
        </a:p>
      </dsp:txBody>
      <dsp:txXfrm>
        <a:off x="744" y="145603"/>
        <a:ext cx="2902148" cy="1741289"/>
      </dsp:txXfrm>
    </dsp:sp>
    <dsp:sp modelId="{16AB4B85-212D-4EBA-A8E3-8CD09AB896C0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Stammbuch oder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Kopie der Geburtsurkunde</a:t>
          </a:r>
          <a:endParaRPr lang="de-DE" sz="2400" kern="1200"/>
        </a:p>
      </dsp:txBody>
      <dsp:txXfrm>
        <a:off x="3193107" y="145603"/>
        <a:ext cx="2902148" cy="1741289"/>
      </dsp:txXfrm>
    </dsp:sp>
    <dsp:sp modelId="{AB1DF805-20F2-43B8-B6B6-4E26233EC315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Anmeldebogen für den Besuch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e-DE" altLang="de-DE" sz="2400" kern="1200">
              <a:solidFill>
                <a:srgbClr val="FFFFFF"/>
              </a:solidFill>
            </a:rPr>
            <a:t>an weiterführenden Schulen</a:t>
          </a:r>
          <a:endParaRPr lang="de-DE" sz="2400" kern="1200"/>
        </a:p>
      </dsp:txBody>
      <dsp:txXfrm>
        <a:off x="1596925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1FDDC95-08C4-4856-A466-BD04A07819A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656FC10-1244-4321-8C8C-48180F637A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B2E463D3-2AAD-47D1-B3AE-6FFEAD25D89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2473A28E-2A32-4C0B-B207-7AB4FAA28B3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8AE517-FDED-4558-B885-5491492004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3315E-4B93-47EC-9BB7-11CFE7BF0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6536ED-5BB5-4B5A-B207-3165996E7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636018-B282-4608-A3AF-0A46C1E9A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BCCB3-0573-4FF5-951D-1128577BE9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4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B5E246-94CF-4619-9B8B-DD511DB22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E88B81-7EB2-481C-8EFC-BA66B4C00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D7C72D-EFA4-43C5-9028-9D57CABF0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8C8AC-9A78-4036-BE75-9487AD1AD9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58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50984-1301-4725-95CD-F5369F45D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F491D-B0D8-4703-AB97-360DE8F87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5B6A82-2680-4091-B702-453A3167D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61256-DA3B-4384-AEEC-7F4A643846D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1307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BEEBD-C8C5-4033-85D4-64D5DAD32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3F5DE6-D665-4660-A953-FC86E4234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15743-C300-47DF-96E1-32711A0662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921E-06F7-4397-B2E4-431FE7CC213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09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B63D85-3A73-401A-9FB4-1171624A4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EA042A-6919-4A8E-8E41-F4205933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DEDAA4-81A4-4E3F-B5B0-6610DB990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F918D-4039-4DB8-9A21-1D05B599B20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611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E8C83-0144-4B63-A481-D159B0067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BE74E-1F33-4C73-A8BA-7A9B7CF83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EAC19-5614-45CB-B91E-6E6568198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0A65-1AC2-48F6-BB75-26AF2381DA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692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2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2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59F96-1418-41B0-A3F1-18AE499FCF6E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5BBD-F91F-4222-822B-9C4883B8986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062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9FF8-0515-44ED-BE2A-3D53132DFAE7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5D59-BC3D-4765-92FC-21A6B72743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28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9" y="1709743"/>
            <a:ext cx="78866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9" y="4589468"/>
            <a:ext cx="788669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608E-554B-4078-9FD1-30B7280A5502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5857-21C7-4EE2-90DF-705522575AC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8830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1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1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9F4B2-5CC8-4875-9302-CF607B826539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39A6D-E4F9-417B-A193-49775BAAE9E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739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699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FAD3C-238A-454A-9AF1-77716E1592E9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63EB4-0E8E-48FB-AFD6-68B8D959803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682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AEF55A-9312-4F0B-939B-E97654FD6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62E7A-1259-405B-ACA9-3A0C41E7F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6BFFD7-4CE7-42A0-B19E-BDA4465BA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99115-6940-459E-8D01-4EC67D128F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432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B9A61-02BE-47A8-929A-264639B5C29E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92957-9C92-49B2-A536-AB184B1472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9762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8B05-AC89-4095-8077-CBAB19101CF4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37366-A13E-4B2F-ACF0-04EBEE4C89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991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2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E932-171A-45A6-AD83-2C9BD3FDABF5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9CED-DDFF-4350-9700-77A0899D27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9421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2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755C3-3F83-4609-8803-E993B48C47F5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3075D-BAFD-47F1-9B6D-03A631C41D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1412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E2DE-275F-4327-8194-4568F4910C5E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C950-ACC0-4BBE-8195-CE83938DE7A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935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B0D72-4E09-44C0-B101-52988FDBF462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0F5F-8A2A-4924-A463-F000C536F2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2654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113" y="4572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907">
            <a:extLst>
              <a:ext uri="{FF2B5EF4-FFF2-40B4-BE49-F238E27FC236}">
                <a16:creationId xmlns:a16="http://schemas.microsoft.com/office/drawing/2014/main" id="{984F2F7E-65D8-449A-AD73-78EDB4C8C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908">
            <a:extLst>
              <a:ext uri="{FF2B5EF4-FFF2-40B4-BE49-F238E27FC236}">
                <a16:creationId xmlns:a16="http://schemas.microsoft.com/office/drawing/2014/main" id="{F2085640-66AD-4F49-A100-5FB722A0E4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909">
            <a:extLst>
              <a:ext uri="{FF2B5EF4-FFF2-40B4-BE49-F238E27FC236}">
                <a16:creationId xmlns:a16="http://schemas.microsoft.com/office/drawing/2014/main" id="{7FBF56DA-C932-4F50-B73E-055037B9D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356D1-9205-4113-BFC3-8914131B6FA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594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860CFC-7D35-47FA-A3A6-D42C07818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C054BD-F490-4773-BC6D-F0AB36829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64EDB9-370B-4CC6-9178-F5E0DCFCA2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0BD50-33C9-4E7B-93D2-7F57F1AAB4A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13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C5324-CFB5-43AA-B108-4660F300D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FD7AD-6704-42DD-9A9F-BDDC6FFAC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52883-445C-4498-966C-8FA5C9548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1DD37-6607-4DA1-9FD9-3987D6084A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208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CCEA16-38B7-4818-B639-EF08B5B7A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50EFB8-7EDD-4BF1-9FD6-C0B2AD132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561F5B-1001-40CA-B1E7-D181A122F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9920-FF30-4034-B230-FBEA340FAF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46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B702EC-429A-4854-B879-FB3B043B6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97C5C1-236C-4697-A790-9954AE87A9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A50A9F-88B7-49DE-90CF-A8926571E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2500C-4EE0-429C-91C6-4BD33A26208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420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0B1476-0C36-4F5D-8F3D-4B8BFF75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169CA2-A8BB-437A-9B49-CA18088E5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6515B4-F10E-4A76-87F6-B7474768D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5272-AABF-42B7-804E-888FE9A878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937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3EA6C-AD07-4A1E-842B-63F32A0B1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975AC-655A-4EF9-9CBA-C6651FF49F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064A1-0D9F-439C-BBF3-40F24BE8C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21C97-749D-43A3-BC5B-B61C8D3B19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375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BB38-23F1-4A11-AA19-4EB56EEC1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9B4DB-47D8-4477-A6E6-96BAF9931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03714-1210-4AB1-BEE0-19DFC3EEF6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82FF-E585-4036-9CA8-54C031245BF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493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359E62-5E84-4517-8F41-382C64203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102F01-D4ED-4146-ACD5-192760BF4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A9477F2-D6D3-4AF5-8841-47AD95A27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D10DD7-3510-4C06-81D9-1B9B29BCA0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41E212-E177-4065-8EA2-6FA10298B7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6E831A1-387F-4DA3-B6C2-D5D1E7255CC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314">
              <a:srgbClr val="C5DC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8651" y="365129"/>
            <a:ext cx="78866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69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0B3CE0-2E89-4ED4-8560-281E503C1215}" type="datetimeFigureOut">
              <a:rPr lang="de-DE"/>
              <a:pPr>
                <a:defRPr/>
              </a:pPr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1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1" y="6356355"/>
            <a:ext cx="20574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66EAD0-5853-4B05-B3EF-B9841A945FD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68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74781355-C329-1071-3628-35FACB590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de-DE" sz="44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Die Ludwigshafener Gymnasien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32C6EC-A27C-85C4-1E49-6FE7F43B75A0}"/>
              </a:ext>
            </a:extLst>
          </p:cNvPr>
          <p:cNvSpPr txBox="1"/>
          <p:nvPr/>
        </p:nvSpPr>
        <p:spPr bwMode="auto">
          <a:xfrm>
            <a:off x="316189" y="2996952"/>
            <a:ext cx="4244280" cy="17281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de-DE" sz="2800">
                <a:latin typeface="+mn-lt"/>
              </a:rPr>
              <a:t>Dr. Annette Wandslebe</a:t>
            </a:r>
          </a:p>
          <a:p>
            <a:pPr>
              <a:spcBef>
                <a:spcPct val="20000"/>
              </a:spcBef>
            </a:pPr>
            <a:r>
              <a:rPr lang="de-DE" sz="2800">
                <a:latin typeface="+mn-lt"/>
              </a:rPr>
              <a:t>Orientierungsstufenleitung</a:t>
            </a:r>
          </a:p>
          <a:p>
            <a:pPr>
              <a:spcBef>
                <a:spcPct val="20000"/>
              </a:spcBef>
            </a:pPr>
            <a:r>
              <a:rPr lang="de-DE" sz="2800">
                <a:latin typeface="+mn-lt"/>
              </a:rPr>
              <a:t>Theodor-Heuss-Gymnasium</a:t>
            </a:r>
          </a:p>
        </p:txBody>
      </p:sp>
      <p:pic>
        <p:nvPicPr>
          <p:cNvPr id="2" name="Grafik 1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1B55ED4E-3EF5-166F-4CFF-FCDC35785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9" r="22235" b="28064"/>
          <a:stretch/>
        </p:blipFill>
        <p:spPr>
          <a:xfrm>
            <a:off x="4648200" y="2558600"/>
            <a:ext cx="3810000" cy="2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59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3883785-6850-4710-BC6F-15AA65FA8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5991225" cy="857250"/>
          </a:xfrm>
        </p:spPr>
        <p:txBody>
          <a:bodyPr/>
          <a:lstStyle/>
          <a:p>
            <a:pPr eaLnBrk="1" hangingPunct="1"/>
            <a:r>
              <a:rPr lang="de-DE" altLang="de-DE" sz="3000">
                <a:latin typeface="Arial" panose="020B0604020202020204" pitchFamily="34" charset="0"/>
                <a:cs typeface="Arial" panose="020B0604020202020204" pitchFamily="34" charset="0"/>
              </a:rPr>
              <a:t>Gliederung des Gymnasiums</a:t>
            </a:r>
          </a:p>
        </p:txBody>
      </p:sp>
      <p:graphicFrame>
        <p:nvGraphicFramePr>
          <p:cNvPr id="70697" name="Group 41">
            <a:extLst>
              <a:ext uri="{FF2B5EF4-FFF2-40B4-BE49-F238E27FC236}">
                <a16:creationId xmlns:a16="http://schemas.microsoft.com/office/drawing/2014/main" id="{3F998B16-145F-4B1A-9445-D22AD90A28F8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90597964"/>
              </p:ext>
            </p:extLst>
          </p:nvPr>
        </p:nvGraphicFramePr>
        <p:xfrm>
          <a:off x="755576" y="1412776"/>
          <a:ext cx="7632847" cy="4896544"/>
        </p:xfrm>
        <a:graphic>
          <a:graphicData uri="http://schemas.openxmlformats.org/drawingml/2006/table">
            <a:tbl>
              <a:tblPr/>
              <a:tblGrid>
                <a:gridCol w="7632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41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Orientierungsstufe, 5. und 6. Schuljahr: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Einführung in die </a:t>
                      </a:r>
                      <a:r>
                        <a:rPr lang="de-DE" altLang="de-DE" sz="2100"/>
                        <a:t>neuen</a:t>
                      </a: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Fächer und die neuen Arbeitsmethoden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Keine Versetzung zwischen Kl. 5 und 6.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Gegebenenfalls Empfehlung der Klassenkonferenz zum Übergang auf eine andere Schulart.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(Deutsch, Mathematik, 1. und 2. Fremdsprache, Erdkunde, Natur-wissenschaften, Bildende Kunst, Musik, Sport, Religion / Ethik)</a:t>
                      </a:r>
                      <a:endParaRPr kumimoji="0" lang="de-DE" altLang="de-DE" sz="2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79" marR="68579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Mittelstufe, 7. – 10. Schuljahr</a:t>
                      </a:r>
                    </a:p>
                  </a:txBody>
                  <a:tcPr marL="68579" marR="68579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7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Oberstufe, 11.- 13. Schuljahr (MSS, 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ainzer 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tudien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tufe</a:t>
                      </a: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79" marR="68579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8" name="Group 28">
            <a:extLst>
              <a:ext uri="{FF2B5EF4-FFF2-40B4-BE49-F238E27FC236}">
                <a16:creationId xmlns:a16="http://schemas.microsoft.com/office/drawing/2014/main" id="{2FAAE09A-E6A5-4FBC-BFD0-97F1320F7E70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62864897"/>
              </p:ext>
            </p:extLst>
          </p:nvPr>
        </p:nvGraphicFramePr>
        <p:xfrm>
          <a:off x="683568" y="764704"/>
          <a:ext cx="7992888" cy="5112570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14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Orientierungsstufe, 5. und 6. Schuljahr</a:t>
                      </a:r>
                    </a:p>
                  </a:txBody>
                  <a:tcPr marL="68574" marR="68574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Mittelstufe, 7. – 10. Schuljahr: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Volle inhaltliche Bandbreite des Fächerangebots: geistes- und naturwissenschaftlich, Fundament für die Oberstufe. Wichtige Phase der Persönlichkeits- und Interessens-bildung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(3 Fremdsprachen, Deutsch, Mathematik, Erdkunde, Geschichte, Sozialkunde, Biologie, Physik, Chemie, Bildende Kunst, Musik, Sport, Religion / Ethik)</a:t>
                      </a:r>
                    </a:p>
                  </a:txBody>
                  <a:tcPr marL="68574" marR="68574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Oberstufe, 11.- 13. Schuljahr (MSS, 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ainzer 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tudien</a:t>
                      </a:r>
                      <a:r>
                        <a:rPr kumimoji="0" lang="de-DE" altLang="de-DE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kumimoji="0" lang="de-DE" alt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tufe</a:t>
                      </a: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68574" marR="68574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41" name="Group 37">
            <a:extLst>
              <a:ext uri="{FF2B5EF4-FFF2-40B4-BE49-F238E27FC236}">
                <a16:creationId xmlns:a16="http://schemas.microsoft.com/office/drawing/2014/main" id="{F75AECC8-AE21-4352-9C1E-2B9DDACD9A52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35242137"/>
              </p:ext>
            </p:extLst>
          </p:nvPr>
        </p:nvGraphicFramePr>
        <p:xfrm>
          <a:off x="971600" y="908720"/>
          <a:ext cx="7704856" cy="4824535"/>
        </p:xfrm>
        <a:graphic>
          <a:graphicData uri="http://schemas.openxmlformats.org/drawingml/2006/table">
            <a:tbl>
              <a:tblPr/>
              <a:tblGrid>
                <a:gridCol w="770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Orientierungsstufe, 5. und 6. Schuljahr</a:t>
                      </a: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Mittelstufe, 7. – 10. Schuljahr</a:t>
                      </a:r>
                      <a:endParaRPr kumimoji="0" lang="de-DE" altLang="de-DE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0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Oberstufe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11.- 13. Schuljahr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Unterricht im Kurssystem nach individueller Fächerwahl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Abitur: Ende März in Klasse 13 abgeschlossen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D5F6D60-10A1-4601-BC9A-F878A9CB7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Schule - ein Ort zum Lernen </a:t>
            </a:r>
            <a:br>
              <a:rPr lang="de-DE" altLang="de-DE"/>
            </a:br>
            <a:r>
              <a:rPr lang="de-DE" altLang="de-DE"/>
              <a:t>        und zum Leben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0230835-15E1-46F3-8527-6747431A6E1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84313"/>
            <a:ext cx="3810000" cy="4321175"/>
          </a:xfrm>
        </p:spPr>
        <p:txBody>
          <a:bodyPr/>
          <a:lstStyle/>
          <a:p>
            <a:pPr marL="533400" indent="-533400" eaLnBrk="1" hangingPunct="1"/>
            <a:endParaRPr lang="de-DE" altLang="de-DE" sz="2800"/>
          </a:p>
          <a:p>
            <a:pPr marL="533400" indent="-533400" eaLnBrk="1" hangingPunct="1"/>
            <a:r>
              <a:rPr lang="de-DE" altLang="de-DE" sz="2800"/>
              <a:t>Integrationstage</a:t>
            </a:r>
          </a:p>
          <a:p>
            <a:pPr marL="533400" indent="-533400" eaLnBrk="1" hangingPunct="1"/>
            <a:r>
              <a:rPr lang="de-DE" altLang="de-DE" sz="2800"/>
              <a:t>Patenschaften</a:t>
            </a:r>
          </a:p>
          <a:p>
            <a:pPr marL="533400" indent="-533400" eaLnBrk="1" hangingPunct="1"/>
            <a:r>
              <a:rPr lang="de-DE" altLang="de-DE" sz="2400"/>
              <a:t>Lernen </a:t>
            </a:r>
            <a:r>
              <a:rPr lang="de-DE" altLang="de-DE" sz="2400" err="1"/>
              <a:t>lernen</a:t>
            </a:r>
            <a:endParaRPr lang="de-DE" altLang="de-DE" sz="2400"/>
          </a:p>
          <a:p>
            <a:pPr marL="533400" indent="-533400" eaLnBrk="1" hangingPunct="1"/>
            <a:r>
              <a:rPr lang="de-DE" altLang="de-DE" sz="2400"/>
              <a:t>Soziales Lernen</a:t>
            </a:r>
          </a:p>
          <a:p>
            <a:pPr marL="533400" indent="-533400" eaLnBrk="1" hangingPunct="1"/>
            <a:r>
              <a:rPr lang="de-DE" altLang="de-DE" sz="2400"/>
              <a:t>Mediation (Streitschlichtung)</a:t>
            </a:r>
          </a:p>
          <a:p>
            <a:pPr marL="533400" indent="-533400" eaLnBrk="1" hangingPunct="1"/>
            <a:r>
              <a:rPr lang="de-DE" altLang="de-DE" sz="2400"/>
              <a:t>Arbeitsgemeinschaften</a:t>
            </a:r>
          </a:p>
          <a:p>
            <a:pPr marL="533400" indent="-533400" eaLnBrk="1" hangingPunct="1"/>
            <a:r>
              <a:rPr lang="de-DE" altLang="de-DE" sz="2400"/>
              <a:t>Klassenfahrten </a:t>
            </a:r>
          </a:p>
          <a:p>
            <a:pPr marL="533400" indent="-533400" eaLnBrk="1" hangingPunct="1"/>
            <a:r>
              <a:rPr lang="de-DE" altLang="de-DE" sz="2400"/>
              <a:t>Partnerschulen im Ausland</a:t>
            </a:r>
          </a:p>
        </p:txBody>
      </p:sp>
      <p:pic>
        <p:nvPicPr>
          <p:cNvPr id="11268" name="Picture 9">
            <a:extLst>
              <a:ext uri="{FF2B5EF4-FFF2-40B4-BE49-F238E27FC236}">
                <a16:creationId xmlns:a16="http://schemas.microsoft.com/office/drawing/2014/main" id="{7FD7150A-21B9-4631-9836-565A3017EEF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86013"/>
            <a:ext cx="3810000" cy="330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>
            <a:extLst>
              <a:ext uri="{FF2B5EF4-FFF2-40B4-BE49-F238E27FC236}">
                <a16:creationId xmlns:a16="http://schemas.microsoft.com/office/drawing/2014/main" id="{CDBC164F-00B0-4F2B-B14E-15994326B5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/>
              <a:t>Wodurch unterscheiden sich die Gymnasien?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9F8FC0DF-0030-4FDE-AB74-1511710F1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Schulzeit</a:t>
            </a:r>
          </a:p>
        </p:txBody>
      </p:sp>
      <p:sp>
        <p:nvSpPr>
          <p:cNvPr id="14339" name="Inhaltsplatzhalter 2">
            <a:extLst>
              <a:ext uri="{FF2B5EF4-FFF2-40B4-BE49-F238E27FC236}">
                <a16:creationId xmlns:a16="http://schemas.microsoft.com/office/drawing/2014/main" id="{33684119-D1ED-4889-98E9-C3D59189B27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de-DE" altLang="de-DE" dirty="0"/>
              <a:t> Abitur nach 9 Jahren</a:t>
            </a:r>
          </a:p>
        </p:txBody>
      </p:sp>
      <p:sp>
        <p:nvSpPr>
          <p:cNvPr id="14340" name="Inhaltsplatzhalter 3">
            <a:extLst>
              <a:ext uri="{FF2B5EF4-FFF2-40B4-BE49-F238E27FC236}">
                <a16:creationId xmlns:a16="http://schemas.microsoft.com/office/drawing/2014/main" id="{30355374-838E-4CE4-8AC9-5E402317615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de-DE" altLang="de-DE" dirty="0"/>
              <a:t>Abitur nach 8 Jahren</a:t>
            </a:r>
          </a:p>
          <a:p>
            <a:pPr lvl="1"/>
            <a:endParaRPr lang="de-DE" altLang="de-DE" dirty="0"/>
          </a:p>
          <a:p>
            <a:pPr lvl="1"/>
            <a:r>
              <a:rPr lang="de-DE" altLang="de-DE" dirty="0"/>
              <a:t>G 8 (nur noch in Maxdorf)</a:t>
            </a:r>
          </a:p>
          <a:p>
            <a:pPr lvl="1"/>
            <a:r>
              <a:rPr lang="de-DE" altLang="de-DE" dirty="0" err="1"/>
              <a:t>Begys</a:t>
            </a:r>
            <a:r>
              <a:rPr lang="de-DE" altLang="de-DE" dirty="0"/>
              <a:t>-Zweig des CBG</a:t>
            </a:r>
          </a:p>
          <a:p>
            <a:pPr lvl="1"/>
            <a:r>
              <a:rPr lang="de-DE" altLang="de-DE" dirty="0"/>
              <a:t>Schüler/innen aller Gymnasien, die eine Klasse überspringen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EA0FDC2F-646F-4D28-85AB-1A8ED5B4B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Ganztagesschule</a:t>
            </a:r>
          </a:p>
        </p:txBody>
      </p:sp>
      <p:sp>
        <p:nvSpPr>
          <p:cNvPr id="15363" name="Inhaltsplatzhalter 2">
            <a:extLst>
              <a:ext uri="{FF2B5EF4-FFF2-40B4-BE49-F238E27FC236}">
                <a16:creationId xmlns:a16="http://schemas.microsoft.com/office/drawing/2014/main" id="{30EF0ECF-42E6-40E5-9424-E134BDA262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92375"/>
            <a:ext cx="8207375" cy="3603625"/>
          </a:xfrm>
        </p:spPr>
        <p:txBody>
          <a:bodyPr/>
          <a:lstStyle/>
          <a:p>
            <a:r>
              <a:rPr lang="de-DE" altLang="de-DE"/>
              <a:t>CBG und HBG  – in Angebotsform</a:t>
            </a:r>
          </a:p>
          <a:p>
            <a:r>
              <a:rPr lang="de-DE" altLang="de-DE"/>
              <a:t>THG – Hausaufgabenbetreuung bis 14.20 		       Uhr für die Klassen 5 und 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6E6C7178-8786-40F1-9B0B-98DA40B39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Pflichtfremdsprachen</a:t>
            </a:r>
          </a:p>
        </p:txBody>
      </p:sp>
      <p:sp>
        <p:nvSpPr>
          <p:cNvPr id="16387" name="Inhaltsplatzhalter 2">
            <a:extLst>
              <a:ext uri="{FF2B5EF4-FFF2-40B4-BE49-F238E27FC236}">
                <a16:creationId xmlns:a16="http://schemas.microsoft.com/office/drawing/2014/main" id="{FA900052-AB2B-4AD9-8B57-AD222C65DC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20938"/>
            <a:ext cx="7772400" cy="3675062"/>
          </a:xfrm>
        </p:spPr>
        <p:txBody>
          <a:bodyPr/>
          <a:lstStyle/>
          <a:p>
            <a:r>
              <a:rPr lang="de-DE" altLang="de-DE"/>
              <a:t> Neusprachliches Gymnasium: 	2</a:t>
            </a:r>
          </a:p>
          <a:p>
            <a:r>
              <a:rPr lang="de-DE" altLang="de-DE"/>
              <a:t> Altsprachliches Gymnasium:	3  (THG)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4FAA7BAE-E32E-4AC8-87BA-3CAD5BF6B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37456"/>
            <a:ext cx="7772400" cy="1143000"/>
          </a:xfrm>
        </p:spPr>
        <p:txBody>
          <a:bodyPr/>
          <a:lstStyle/>
          <a:p>
            <a:r>
              <a:rPr lang="de-DE" altLang="de-DE"/>
              <a:t>Sprachenfolge</a:t>
            </a:r>
          </a:p>
        </p:txBody>
      </p:sp>
      <p:sp>
        <p:nvSpPr>
          <p:cNvPr id="17411" name="Inhaltsplatzhalter 2">
            <a:extLst>
              <a:ext uri="{FF2B5EF4-FFF2-40B4-BE49-F238E27FC236}">
                <a16:creationId xmlns:a16="http://schemas.microsoft.com/office/drawing/2014/main" id="{32A00F28-B132-4DF9-9C7D-D86790D078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28800"/>
            <a:ext cx="7918450" cy="4114800"/>
          </a:xfrm>
        </p:spPr>
        <p:txBody>
          <a:bodyPr/>
          <a:lstStyle/>
          <a:p>
            <a:r>
              <a:rPr lang="de-DE" altLang="de-DE" sz="2400"/>
              <a:t>1. Fremdsprache: Englisch</a:t>
            </a:r>
          </a:p>
          <a:p>
            <a:r>
              <a:rPr lang="de-DE" altLang="de-DE" sz="2400"/>
              <a:t>2. Fremdsprache: Französisch/Latein/(Russisch)</a:t>
            </a:r>
          </a:p>
          <a:p>
            <a:r>
              <a:rPr lang="de-DE" altLang="de-DE" sz="2400"/>
              <a:t>3. Fremdsprache (= freiwillig und zusätzlich):          		Französisch/Latein/Spanisch/Japanisch/    	Italienisch/Russisch</a:t>
            </a:r>
          </a:p>
          <a:p>
            <a:endParaRPr lang="de-DE" altLang="de-DE" sz="2400"/>
          </a:p>
          <a:p>
            <a:r>
              <a:rPr lang="de-DE" altLang="de-DE" sz="2800"/>
              <a:t>Ausnahmen: </a:t>
            </a:r>
          </a:p>
          <a:p>
            <a:pPr lvl="1"/>
            <a:r>
              <a:rPr lang="de-DE" altLang="de-DE" sz="2400"/>
              <a:t>THG: Latein; Englisch; Französisch/Altgriechisch</a:t>
            </a:r>
          </a:p>
          <a:p>
            <a:pPr lvl="1"/>
            <a:r>
              <a:rPr lang="de-DE" altLang="de-DE" sz="2400"/>
              <a:t>GSG: Französisch oder Englisch als 1. Fremdsprache</a:t>
            </a:r>
          </a:p>
          <a:p>
            <a:endParaRPr lang="de-DE" altLang="de-DE" sz="2800"/>
          </a:p>
          <a:p>
            <a:endParaRPr lang="de-DE" altLang="de-DE"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1210444"/>
            <a:ext cx="3285757" cy="4419078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B98E207-75A4-4A36-BE47-6BE037AA51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775" y="1209675"/>
            <a:ext cx="2609850" cy="14192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6E4628-0F01-4111-B8EA-DAD5BE3292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75" y="1209675"/>
            <a:ext cx="2152650" cy="14192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A20974-1F21-4A83-893B-3D3FE39B96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775" y="2676525"/>
            <a:ext cx="1809750" cy="9048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B5B5C3-77C8-40F1-86A5-58A0C9D7C9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775" y="3648075"/>
            <a:ext cx="1809750" cy="990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91DB41-67D0-473F-B8C7-BE84E552F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676525"/>
            <a:ext cx="2952750" cy="19526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1B5EB1A-DB36-4A7B-9396-383C0F0135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775" y="4695825"/>
            <a:ext cx="1895475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C3B6F6-5EDA-43D1-85B2-957C65285A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695825"/>
            <a:ext cx="1400175" cy="914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A4CBD1-2D78-4E7B-A194-C0F71944601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725" y="4695825"/>
            <a:ext cx="1409700" cy="9144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FC9D3F2-39D1-40B0-B562-805186EE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616253"/>
            <a:ext cx="2910316" cy="3596556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de-DE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de-DE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Theodor-Heuss-Gymnasium: </a:t>
            </a:r>
            <a:br>
              <a:rPr lang="de-DE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de-DE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de-DE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de-DE" altLang="de-DE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Das altsprachliche Gymnasium</a:t>
            </a:r>
            <a:br>
              <a:rPr lang="en-US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de-DE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731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0164E25-C033-4A94-AA55-BEEA1F139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de-DE" altLang="de-DE"/>
              <a:t>Die weiterführende Schule ...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48B013-AD95-6DDA-0D6B-7609877C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31" y="1981200"/>
            <a:ext cx="6282138" cy="4114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895CEE5-B6A7-48C1-9F2B-85577E653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174" r="1267" b="-4"/>
          <a:stretch/>
        </p:blipFill>
        <p:spPr>
          <a:xfrm>
            <a:off x="4644008" y="925627"/>
            <a:ext cx="3189172" cy="22551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12586" b="4"/>
          <a:stretch/>
        </p:blipFill>
        <p:spPr>
          <a:xfrm>
            <a:off x="507679" y="908720"/>
            <a:ext cx="2787972" cy="23515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076056" y="4890181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de-DE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Latein?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88970" y="3501008"/>
            <a:ext cx="1425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de-DE" sz="3000">
                <a:latin typeface="+mj-lt"/>
                <a:cs typeface="Arial" panose="020B0604020202020204" pitchFamily="34" charset="0"/>
              </a:rPr>
              <a:t>Sprache</a:t>
            </a:r>
            <a:endParaRPr lang="de-DE" sz="27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84168" y="3501008"/>
            <a:ext cx="1158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de-DE" sz="3000">
                <a:latin typeface="+mj-lt"/>
                <a:cs typeface="Arial" panose="020B0604020202020204" pitchFamily="34" charset="0"/>
              </a:rPr>
              <a:t>Inhalt</a:t>
            </a:r>
            <a:endParaRPr lang="de-DE" sz="270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BF830F-234D-4D6C-8610-8FD28361B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662269" y="85725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D925D4B-4DFE-494C-8FA4-CC961D67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662269" y="347700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6146" name="Titel 3"/>
          <p:cNvSpPr>
            <a:spLocks noGrp="1"/>
          </p:cNvSpPr>
          <p:nvPr>
            <p:ph type="title"/>
          </p:nvPr>
        </p:nvSpPr>
        <p:spPr>
          <a:xfrm>
            <a:off x="323528" y="534415"/>
            <a:ext cx="3624602" cy="932688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altLang="de-DE" sz="2550" kern="1200">
                <a:solidFill>
                  <a:schemeClr val="tx1"/>
                </a:solidFill>
              </a:rPr>
              <a:t>Warum Latein?</a:t>
            </a:r>
          </a:p>
        </p:txBody>
      </p:sp>
      <p:sp>
        <p:nvSpPr>
          <p:cNvPr id="6147" name="Textplatzhalter 5"/>
          <p:cNvSpPr>
            <a:spLocks noGrp="1"/>
          </p:cNvSpPr>
          <p:nvPr>
            <p:ph type="body" sz="half" idx="2"/>
          </p:nvPr>
        </p:nvSpPr>
        <p:spPr>
          <a:xfrm>
            <a:off x="323528" y="1563115"/>
            <a:ext cx="4163949" cy="3495603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pPr marL="192881" indent="-171450" eaLnBrk="1" hangingPunct="1">
              <a:buFont typeface="Arial" panose="020B0604020202020204" pitchFamily="34" charset="0"/>
              <a:buChar char="•"/>
            </a:pPr>
            <a:endParaRPr lang="en-US" altLang="de-DE" sz="1500"/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Einführung in das System von Sprache</a:t>
            </a:r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Muttersprache Europas</a:t>
            </a:r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Ausdrucksfähigkeit in der deutschen Sprache</a:t>
            </a:r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Differenziertheit und Gründlichkeit des Denkens</a:t>
            </a:r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Infragestellen des eigenen Horizontes</a:t>
            </a:r>
          </a:p>
          <a:p>
            <a:pPr marL="192881" indent="-171450" eaLnBrk="1" hangingPunct="1">
              <a:buFont typeface="Arial" panose="020B0604020202020204" pitchFamily="34" charset="0"/>
              <a:buChar char="•"/>
            </a:pPr>
            <a:r>
              <a:rPr lang="de-DE" altLang="de-DE" sz="2100"/>
              <a:t>ganzheitliches und vernetztes Denken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C24813B-F9C3-C9F9-A85E-A180AD60211C}"/>
              </a:ext>
            </a:extLst>
          </p:cNvPr>
          <p:cNvSpPr txBox="1"/>
          <p:nvPr/>
        </p:nvSpPr>
        <p:spPr>
          <a:xfrm>
            <a:off x="179512" y="5908086"/>
            <a:ext cx="792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Frühes Erlernen abstrakter Strukturen Wichtige Voraussetzung für alle anderen Fächer</a:t>
            </a: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5A9EDA07-067D-257D-3063-8B1C84D26657}"/>
              </a:ext>
            </a:extLst>
          </p:cNvPr>
          <p:cNvSpPr/>
          <p:nvPr/>
        </p:nvSpPr>
        <p:spPr>
          <a:xfrm>
            <a:off x="2267744" y="4738878"/>
            <a:ext cx="360040" cy="830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014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7A872093-D7BB-4910-8D16-FD2C54CA8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Bilinguales Angebot und internationale Abschlüsse</a:t>
            </a:r>
          </a:p>
        </p:txBody>
      </p:sp>
      <p:sp>
        <p:nvSpPr>
          <p:cNvPr id="19459" name="Inhaltsplatzhalter 2">
            <a:extLst>
              <a:ext uri="{FF2B5EF4-FFF2-40B4-BE49-F238E27FC236}">
                <a16:creationId xmlns:a16="http://schemas.microsoft.com/office/drawing/2014/main" id="{8EB24A3B-9A7D-4FF8-A066-0800D8AB9E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92375"/>
            <a:ext cx="7772400" cy="3603625"/>
          </a:xfrm>
        </p:spPr>
        <p:txBody>
          <a:bodyPr/>
          <a:lstStyle/>
          <a:p>
            <a:r>
              <a:rPr lang="de-DE" altLang="de-DE" sz="2800"/>
              <a:t>CBG: Englisch – bilingualer Unterricht in gemeinschaftskundlichen Fächern – Bili-Abitur </a:t>
            </a:r>
          </a:p>
          <a:p>
            <a:r>
              <a:rPr lang="de-DE" altLang="de-DE" sz="2800"/>
              <a:t>GSG: Französisch – bilingualer Unterricht in gemeinschaftskundlichen Fächern – Baccalauréat</a:t>
            </a:r>
          </a:p>
          <a:p>
            <a:r>
              <a:rPr lang="de-DE" altLang="de-DE" sz="2800"/>
              <a:t>THG: Englisch – International Baccalaureate: Internationaler Abschluss</a:t>
            </a:r>
          </a:p>
          <a:p>
            <a:r>
              <a:rPr lang="de-DE" altLang="de-DE" sz="2800"/>
              <a:t>MPG: Englisch – bilingualer Unterricht in naturwissenschaftlichen Fächern – Bili-Abitur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1AD34F5F-A96D-43E2-8BDD-746E23321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Musisches Angebot</a:t>
            </a:r>
          </a:p>
        </p:txBody>
      </p:sp>
      <p:sp>
        <p:nvSpPr>
          <p:cNvPr id="20483" name="Inhaltsplatzhalter 2">
            <a:extLst>
              <a:ext uri="{FF2B5EF4-FFF2-40B4-BE49-F238E27FC236}">
                <a16:creationId xmlns:a16="http://schemas.microsoft.com/office/drawing/2014/main" id="{AC5E58D0-2EC3-414A-93AD-61338E3B8D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/>
              <a:t>CBG:  Bläser-, Streicherklasse</a:t>
            </a:r>
          </a:p>
          <a:p>
            <a:r>
              <a:rPr lang="de-DE" altLang="de-DE"/>
              <a:t>HBG: Chorklasse</a:t>
            </a:r>
          </a:p>
          <a:p>
            <a:r>
              <a:rPr lang="de-DE" altLang="de-DE"/>
              <a:t>GSG:  Chorklasse, Instrumentalunterricht</a:t>
            </a:r>
          </a:p>
          <a:p>
            <a:r>
              <a:rPr lang="de-DE" altLang="de-DE"/>
              <a:t>MPG:  Instrumentalunterricht</a:t>
            </a:r>
          </a:p>
          <a:p>
            <a:r>
              <a:rPr lang="de-DE" altLang="de-DE"/>
              <a:t>THG:  Streicherklasse, Instrumental-			      unterricht</a:t>
            </a:r>
          </a:p>
          <a:p>
            <a:r>
              <a:rPr lang="de-DE" altLang="de-DE"/>
              <a:t>WHG: Bläserklasse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1098549"/>
            <a:ext cx="5293730" cy="1473200"/>
          </a:xfrm>
          <a:prstGeom prst="rect">
            <a:avLst/>
          </a:prstGeom>
          <a:solidFill>
            <a:srgbClr val="824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0" name="Titel 3"/>
          <p:cNvSpPr>
            <a:spLocks noGrp="1"/>
          </p:cNvSpPr>
          <p:nvPr>
            <p:ph type="title"/>
          </p:nvPr>
        </p:nvSpPr>
        <p:spPr>
          <a:xfrm>
            <a:off x="393192" y="1225695"/>
            <a:ext cx="4945642" cy="1218908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de-DE" sz="3300" b="1">
                <a:solidFill>
                  <a:srgbClr val="FFFFFF"/>
                </a:solidFill>
              </a:rPr>
              <a:t>Musischer Schwerpunkt</a:t>
            </a:r>
            <a:br>
              <a:rPr lang="en-US" altLang="de-DE" sz="3300" b="1">
                <a:solidFill>
                  <a:srgbClr val="FFFFFF"/>
                </a:solidFill>
              </a:rPr>
            </a:br>
            <a:endParaRPr lang="en-US" altLang="de-DE" sz="3300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B66E0C-DF1D-409E-8562-6D44D96B1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60" y="2698427"/>
            <a:ext cx="2582101" cy="30601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31E1C46-7302-43A4-B7F2-93532CE3F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696" y="2698426"/>
            <a:ext cx="2582102" cy="3060191"/>
          </a:xfrm>
          <a:prstGeom prst="rect">
            <a:avLst/>
          </a:prstGeom>
        </p:spPr>
      </p:pic>
      <p:sp>
        <p:nvSpPr>
          <p:cNvPr id="7181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2" y="1098549"/>
            <a:ext cx="323497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1" name="Textplatzhalter 5"/>
          <p:cNvSpPr>
            <a:spLocks noGrp="1"/>
          </p:cNvSpPr>
          <p:nvPr>
            <p:ph type="body" sz="half" idx="2"/>
          </p:nvPr>
        </p:nvSpPr>
        <p:spPr>
          <a:xfrm>
            <a:off x="5968480" y="1429892"/>
            <a:ext cx="2633472" cy="3998214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pPr indent="-171450" eaLnBrk="1" hangingPunct="1">
              <a:buFont typeface="Arial" panose="020B0604020202020204" pitchFamily="34" charset="0"/>
              <a:buChar char="•"/>
            </a:pPr>
            <a:endParaRPr lang="en-US" altLang="de-DE" sz="1800">
              <a:solidFill>
                <a:srgbClr val="FFFFFF"/>
              </a:solidFill>
            </a:endParaRP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Drei Stunden Musik in 5 und 6</a:t>
            </a: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Streicherklassen</a:t>
            </a: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Arbeitsgemeinschaften</a:t>
            </a:r>
          </a:p>
          <a:p>
            <a:pPr marL="557213" lvl="1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Streichorchester</a:t>
            </a:r>
          </a:p>
          <a:p>
            <a:pPr marL="557213" lvl="1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Blasorchester</a:t>
            </a:r>
          </a:p>
          <a:p>
            <a:pPr marL="557213" lvl="1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Chöre</a:t>
            </a: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Leistungskurse</a:t>
            </a: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Austausch mit Okemos/USA</a:t>
            </a: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800">
                <a:solidFill>
                  <a:srgbClr val="FFFFFF"/>
                </a:solidFill>
              </a:rPr>
              <a:t>Konzerte / Konzertvorbereitung</a:t>
            </a:r>
          </a:p>
          <a:p>
            <a:pPr indent="-171450" eaLnBrk="1" hangingPunct="1">
              <a:buFont typeface="Arial" panose="020B0604020202020204" pitchFamily="34" charset="0"/>
              <a:buChar char="•"/>
            </a:pPr>
            <a:endParaRPr lang="en-US" altLang="de-DE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48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3">
            <a:extLst>
              <a:ext uri="{FF2B5EF4-FFF2-40B4-BE49-F238E27FC236}">
                <a16:creationId xmlns:a16="http://schemas.microsoft.com/office/drawing/2014/main" id="{A1240DDC-ECCF-4BCC-918B-61D5A010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852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Wichtig: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6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Es gibt keine beste Schulart,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sondern die am geeignetste Schulart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für </a:t>
            </a:r>
            <a:r>
              <a:rPr lang="de-DE" altLang="de-DE" sz="3600" u="sng">
                <a:solidFill>
                  <a:srgbClr val="FFFFFF"/>
                </a:solidFill>
              </a:rPr>
              <a:t>Ihr</a:t>
            </a:r>
            <a:r>
              <a:rPr lang="de-DE" altLang="de-DE" sz="3600">
                <a:solidFill>
                  <a:srgbClr val="FFFFFF"/>
                </a:solidFill>
              </a:rPr>
              <a:t> Kind.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6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00"/>
                </a:solidFill>
              </a:rPr>
              <a:t>           Eltern</a:t>
            </a:r>
            <a:r>
              <a:rPr lang="de-DE" altLang="de-DE" sz="3600">
                <a:solidFill>
                  <a:srgbClr val="FFFFFF"/>
                </a:solidFill>
              </a:rPr>
              <a:t> entscheiden nach Beratung der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           Grundschule über die </a:t>
            </a:r>
            <a:r>
              <a:rPr lang="de-DE" altLang="de-DE" sz="3600">
                <a:solidFill>
                  <a:srgbClr val="FFFF00"/>
                </a:solidFill>
              </a:rPr>
              <a:t>Schulart </a:t>
            </a:r>
            <a:r>
              <a:rPr lang="de-DE" altLang="de-DE" sz="3600">
                <a:solidFill>
                  <a:srgbClr val="FFFFFF"/>
                </a:solidFill>
              </a:rPr>
              <a:t>!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6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00"/>
                </a:solidFill>
              </a:rPr>
              <a:t>Kinder</a:t>
            </a:r>
            <a:r>
              <a:rPr lang="de-DE" altLang="de-DE" sz="3600">
                <a:solidFill>
                  <a:srgbClr val="FFFFFF"/>
                </a:solidFill>
              </a:rPr>
              <a:t> können dann innerhalb der Schulart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eine </a:t>
            </a:r>
            <a:r>
              <a:rPr lang="de-DE" altLang="de-DE" sz="3600">
                <a:solidFill>
                  <a:srgbClr val="FFFF00"/>
                </a:solidFill>
              </a:rPr>
              <a:t>bestimmte Schule </a:t>
            </a:r>
            <a:r>
              <a:rPr lang="de-DE" altLang="de-DE" sz="3600">
                <a:solidFill>
                  <a:srgbClr val="FFFFFF"/>
                </a:solidFill>
              </a:rPr>
              <a:t>wählen.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600" u="sng"/>
          </a:p>
        </p:txBody>
      </p:sp>
      <p:sp>
        <p:nvSpPr>
          <p:cNvPr id="4" name="Pfeil: nach rechts 2">
            <a:extLst>
              <a:ext uri="{FF2B5EF4-FFF2-40B4-BE49-F238E27FC236}">
                <a16:creationId xmlns:a16="http://schemas.microsoft.com/office/drawing/2014/main" id="{FD341C9E-54B1-40C0-A5E9-B5A782058516}"/>
              </a:ext>
            </a:extLst>
          </p:cNvPr>
          <p:cNvSpPr/>
          <p:nvPr/>
        </p:nvSpPr>
        <p:spPr>
          <a:xfrm>
            <a:off x="323850" y="35591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1628A0-03D8-74C1-AFC6-27313080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err="1"/>
              <a:t>Tage</a:t>
            </a:r>
            <a:r>
              <a:rPr lang="en-US"/>
              <a:t> der </a:t>
            </a:r>
            <a:r>
              <a:rPr lang="en-US" err="1"/>
              <a:t>offenen</a:t>
            </a:r>
            <a:r>
              <a:rPr lang="en-US"/>
              <a:t> </a:t>
            </a:r>
            <a:r>
              <a:rPr lang="en-US" err="1"/>
              <a:t>Tür</a:t>
            </a:r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F24915-874C-CD7B-7BE6-63873D0CEE38}"/>
              </a:ext>
            </a:extLst>
          </p:cNvPr>
          <p:cNvSpPr txBox="1"/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de-DE" altLang="de-DE" sz="3200">
                <a:latin typeface="+mn-lt"/>
              </a:rPr>
              <a:t>Wir freuen uns, Sie am Tag der offenen Tür begrüßen zu dürfen.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br>
              <a:rPr lang="de-DE" altLang="de-DE" sz="3200">
                <a:latin typeface="+mn-lt"/>
              </a:rPr>
            </a:br>
            <a:r>
              <a:rPr lang="de-DE" altLang="de-DE" sz="3200">
                <a:latin typeface="+mn-lt"/>
              </a:rPr>
              <a:t>Bitte entnehmen Sie die Termine den jeweiligen Homepages der Schulen oder der Presse!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de-DE" altLang="de-DE" sz="3200"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br>
              <a:rPr lang="de-DE" altLang="de-DE" sz="3200">
                <a:latin typeface="+mn-lt"/>
              </a:rPr>
            </a:br>
            <a:endParaRPr lang="de-DE"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808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B4DD3A3-DF6A-F768-87E3-22CF59701D73}"/>
              </a:ext>
            </a:extLst>
          </p:cNvPr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3700" kern="0">
                <a:latin typeface="+mj-lt"/>
                <a:ea typeface="+mj-ea"/>
                <a:cs typeface="+mj-cs"/>
              </a:rPr>
              <a:t>Tag der offenen Tür am THG</a:t>
            </a:r>
            <a:br>
              <a:rPr lang="de-DE" sz="3700" kern="0">
                <a:latin typeface="+mj-lt"/>
                <a:ea typeface="+mj-ea"/>
                <a:cs typeface="+mj-cs"/>
              </a:rPr>
            </a:br>
            <a:r>
              <a:rPr lang="de-DE" sz="3700" kern="0">
                <a:latin typeface="+mj-lt"/>
                <a:ea typeface="+mj-ea"/>
                <a:cs typeface="+mj-cs"/>
              </a:rPr>
              <a:t>18. und 19. November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CD1B00E-E989-6E33-0484-FD3B888F0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 b="5776"/>
          <a:stretch/>
        </p:blipFill>
        <p:spPr>
          <a:xfrm>
            <a:off x="685800" y="1981200"/>
            <a:ext cx="7772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6277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EF49F-C9D2-6A01-9A65-6E3C4866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017" y="887768"/>
            <a:ext cx="3142696" cy="1585382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400" dirty="0"/>
              <a:t>Unser Instagram-</a:t>
            </a:r>
            <a:r>
              <a:rPr lang="en-US" sz="2400" dirty="0" err="1"/>
              <a:t>Auftritt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Thg.lu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FAD9373-7A13-845D-794B-D219A00F7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151" y="1339852"/>
            <a:ext cx="1880233" cy="41782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E63764-882C-F45A-B73E-3F8A1A59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99" y="1339852"/>
            <a:ext cx="1880233" cy="417829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9891EC-E528-FA4A-9751-769D6F04F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481" y="2571750"/>
            <a:ext cx="3007232" cy="28836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Immer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aktuell</a:t>
            </a: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Seriös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geführt</a:t>
            </a: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214313" indent="-171450" eaLnBrk="1" hangingPunct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Bilder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nur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mit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Erlaubnis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der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Beteiligten</a:t>
            </a: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54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hteck 2">
            <a:extLst>
              <a:ext uri="{FF2B5EF4-FFF2-40B4-BE49-F238E27FC236}">
                <a16:creationId xmlns:a16="http://schemas.microsoft.com/office/drawing/2014/main" id="{7AB8564E-4D21-4BDF-9BC7-3682D722A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8201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FFFFFF"/>
                </a:solidFill>
              </a:rPr>
              <a:t>Was brauchen Sie für die Anmeldung?	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6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de-DE" sz="3600">
                <a:solidFill>
                  <a:srgbClr val="FFFFFF"/>
                </a:solidFill>
              </a:rPr>
              <a:t>	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3600">
                <a:solidFill>
                  <a:srgbClr val="FFFFFF"/>
                </a:solidFill>
              </a:rPr>
              <a:t>	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3600">
                <a:solidFill>
                  <a:srgbClr val="FFFFFF"/>
                </a:solidFill>
              </a:rPr>
              <a:t>	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CDEB18B-160C-2CBA-8457-7C86CA9AB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68014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FFB4DEFC-3139-4F86-B1E4-2FA0B9AD2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... Sie haben die Wahl…</a:t>
            </a:r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30F88157-536C-4CD4-A8EF-F7A2C9253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Realschule + in integrativer oder kooperativer Form</a:t>
            </a:r>
          </a:p>
          <a:p>
            <a:pPr eaLnBrk="1" hangingPunct="1"/>
            <a:r>
              <a:rPr lang="de-DE" altLang="de-DE"/>
              <a:t>IGS </a:t>
            </a:r>
          </a:p>
          <a:p>
            <a:pPr eaLnBrk="1" hangingPunct="1"/>
            <a:r>
              <a:rPr lang="de-DE" altLang="de-DE"/>
              <a:t>Gymnasium G8, G9, halbtags, ganztags, altsprachlich, neusprachlich,.....</a:t>
            </a:r>
          </a:p>
          <a:p>
            <a:pPr eaLnBrk="1" hangingPunct="1">
              <a:buFontTx/>
              <a:buNone/>
            </a:pPr>
            <a:endParaRPr lang="de-DE" altLang="de-DE"/>
          </a:p>
          <a:p>
            <a:pPr algn="ctr" eaLnBrk="1" hangingPunct="1">
              <a:buFontTx/>
              <a:buNone/>
            </a:pPr>
            <a:r>
              <a:rPr lang="de-DE" altLang="de-DE" sz="4000">
                <a:solidFill>
                  <a:srgbClr val="FFFF00"/>
                </a:solidFill>
              </a:rPr>
              <a:t>...Sie haben die Verantwortung...</a:t>
            </a:r>
          </a:p>
          <a:p>
            <a:pPr algn="ctr" eaLnBrk="1" hangingPunct="1">
              <a:buFontTx/>
              <a:buNone/>
            </a:pPr>
            <a:endParaRPr lang="de-DE" altLang="de-DE" sz="400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endParaRPr lang="de-DE" altLang="de-DE" sz="4000">
              <a:solidFill>
                <a:srgbClr val="FFFF00"/>
              </a:solidFill>
            </a:endParaRPr>
          </a:p>
          <a:p>
            <a:pPr algn="ctr" eaLnBrk="1" hangingPunct="1"/>
            <a:endParaRPr lang="de-DE" altLang="de-DE" sz="40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01A12B42-2AC2-46AF-9977-6E75F1B0B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Falls Sie Fragen haben, nehmen Sie Kontakt mit uns auf.</a:t>
            </a:r>
          </a:p>
        </p:txBody>
      </p:sp>
      <p:sp>
        <p:nvSpPr>
          <p:cNvPr id="25603" name="Inhaltsplatzhalter 2">
            <a:extLst>
              <a:ext uri="{FF2B5EF4-FFF2-40B4-BE49-F238E27FC236}">
                <a16:creationId xmlns:a16="http://schemas.microsoft.com/office/drawing/2014/main" id="{801D2016-0614-400E-BA3E-82367596DD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20938"/>
            <a:ext cx="7772400" cy="3675062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de-DE" alt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4212BD4-36DD-409C-9053-E5204235BF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/>
              <a:t>Bei der Wahl der geeigneten Schule helfen .......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7A1E0FD-6B83-4637-8A0B-E266D77899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de-DE" altLang="de-DE"/>
              <a:t>die Grundschullehrer/innen  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de-DE" altLang="de-DE"/>
              <a:t>Ihre objektive und kritische Beobachtung des Kindes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30EE456-765C-4A0F-BDE8-ED3D7316D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3700"/>
              <a:t>Was sollen Kinder „mitbringen“,          die ein Gymnasium besuchen wollen?</a:t>
            </a: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C90DA3B5-1441-4381-8060-7EADFF6D4B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1013"/>
            <a:ext cx="3810000" cy="397517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E3E60F9A-5B84-49D4-B415-D814224F4A6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2200"/>
              <a:t>gerne lernen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fleißig und ausdauernd sein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selbstständig und zügig arbeiten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die deutsche Sprache sicher beherrschen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gerne lesen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über längere Zeit konzentrieren können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logisches Denkvermögen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200"/>
              <a:t>Frustrationstoleranz</a:t>
            </a:r>
          </a:p>
        </p:txBody>
      </p:sp>
    </p:spTree>
    <p:custDataLst>
      <p:tags r:id="rId1"/>
    </p:custDataLst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CC529FD-19A3-44F3-A4FF-459632E8F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3700">
                <a:solidFill>
                  <a:schemeClr val="tx1">
                    <a:lumMod val="95000"/>
                  </a:schemeClr>
                </a:solidFill>
              </a:rPr>
              <a:t>Wodurch unterscheiden sich Gymnasien von anderen Schulformen?</a:t>
            </a:r>
          </a:p>
        </p:txBody>
      </p:sp>
      <p:graphicFrame>
        <p:nvGraphicFramePr>
          <p:cNvPr id="8207" name="Rectangle 3">
            <a:extLst>
              <a:ext uri="{FF2B5EF4-FFF2-40B4-BE49-F238E27FC236}">
                <a16:creationId xmlns:a16="http://schemas.microsoft.com/office/drawing/2014/main" id="{2C617350-AEFA-76DA-006C-3D609A643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66131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5">
            <a:extLst>
              <a:ext uri="{FF2B5EF4-FFF2-40B4-BE49-F238E27FC236}">
                <a16:creationId xmlns:a16="http://schemas.microsoft.com/office/drawing/2014/main" id="{4F7E8491-FAF6-436B-A260-1CB62601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0"/>
            <a:ext cx="558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hteck 4">
            <a:extLst>
              <a:ext uri="{FF2B5EF4-FFF2-40B4-BE49-F238E27FC236}">
                <a16:creationId xmlns:a16="http://schemas.microsoft.com/office/drawing/2014/main" id="{202ECE78-08AB-4CA5-8BC2-CD139B45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42888"/>
            <a:ext cx="4572000" cy="747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Wilhelm-von-Humboldt-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(WHG)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Max-Planck-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(MPG)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Carl-Bosch-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(CBG)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Theodor-Heuss-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(THG)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Geschwister-Scholl-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(GSG)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Heinrich-Böll-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FF"/>
                </a:solidFill>
              </a:rPr>
              <a:t>Gymnasium (HBG)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15F8CC0-D4A5-479B-A3A9-0B1A1727EEFF}"/>
              </a:ext>
            </a:extLst>
          </p:cNvPr>
          <p:cNvCxnSpPr>
            <a:cxnSpLocks/>
          </p:cNvCxnSpPr>
          <p:nvPr/>
        </p:nvCxnSpPr>
        <p:spPr>
          <a:xfrm flipV="1">
            <a:off x="3059113" y="4687888"/>
            <a:ext cx="4537075" cy="1477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123B2AF-11C2-4C9A-9913-501C422EC959}"/>
              </a:ext>
            </a:extLst>
          </p:cNvPr>
          <p:cNvCxnSpPr>
            <a:cxnSpLocks/>
          </p:cNvCxnSpPr>
          <p:nvPr/>
        </p:nvCxnSpPr>
        <p:spPr>
          <a:xfrm flipV="1">
            <a:off x="2820988" y="4248150"/>
            <a:ext cx="5422900" cy="693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E5991EF-5D77-420D-BFEF-966CB196BF3B}"/>
              </a:ext>
            </a:extLst>
          </p:cNvPr>
          <p:cNvCxnSpPr>
            <a:cxnSpLocks/>
          </p:cNvCxnSpPr>
          <p:nvPr/>
        </p:nvCxnSpPr>
        <p:spPr>
          <a:xfrm>
            <a:off x="2771775" y="3983038"/>
            <a:ext cx="4824413" cy="265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734406B-3D96-4514-86D5-F9662A2C5142}"/>
              </a:ext>
            </a:extLst>
          </p:cNvPr>
          <p:cNvCxnSpPr>
            <a:cxnSpLocks/>
          </p:cNvCxnSpPr>
          <p:nvPr/>
        </p:nvCxnSpPr>
        <p:spPr>
          <a:xfrm>
            <a:off x="2771775" y="3068638"/>
            <a:ext cx="5184775" cy="755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F270346-AF0E-4F1F-A98A-7F9F57DCEADC}"/>
              </a:ext>
            </a:extLst>
          </p:cNvPr>
          <p:cNvCxnSpPr>
            <a:cxnSpLocks/>
          </p:cNvCxnSpPr>
          <p:nvPr/>
        </p:nvCxnSpPr>
        <p:spPr>
          <a:xfrm>
            <a:off x="2801938" y="1908175"/>
            <a:ext cx="4578350" cy="1381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A1EFEC3-6134-4728-B8EA-EAC28C2A0F38}"/>
              </a:ext>
            </a:extLst>
          </p:cNvPr>
          <p:cNvCxnSpPr>
            <a:cxnSpLocks/>
          </p:cNvCxnSpPr>
          <p:nvPr/>
        </p:nvCxnSpPr>
        <p:spPr>
          <a:xfrm>
            <a:off x="3087688" y="890588"/>
            <a:ext cx="3140075" cy="828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F0DA56F2-654D-4092-B076-18E0426D40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052513"/>
            <a:ext cx="7772400" cy="1470025"/>
          </a:xfrm>
        </p:spPr>
        <p:txBody>
          <a:bodyPr/>
          <a:lstStyle/>
          <a:p>
            <a:r>
              <a:rPr lang="de-DE" altLang="de-DE"/>
              <a:t>Die Zielsetzung der Gymnasien</a:t>
            </a:r>
          </a:p>
        </p:txBody>
      </p:sp>
      <p:sp>
        <p:nvSpPr>
          <p:cNvPr id="10243" name="Untertitel 3">
            <a:extLst>
              <a:ext uri="{FF2B5EF4-FFF2-40B4-BE49-F238E27FC236}">
                <a16:creationId xmlns:a16="http://schemas.microsoft.com/office/drawing/2014/main" id="{BDD1B443-5FEE-460E-A987-9B2DD71002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97200"/>
            <a:ext cx="6400800" cy="2641600"/>
          </a:xfrm>
        </p:spPr>
        <p:txBody>
          <a:bodyPr/>
          <a:lstStyle/>
          <a:p>
            <a:r>
              <a:rPr lang="de-DE" altLang="de-DE" sz="4800"/>
              <a:t>ALLGEMEINE HOCHSCHULREIFE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CDAD82A-863B-40AB-B56F-21D27200E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Die Struktur der Gymnasien ist identisch</a:t>
            </a:r>
          </a:p>
        </p:txBody>
      </p:sp>
      <p:graphicFrame>
        <p:nvGraphicFramePr>
          <p:cNvPr id="12291" name="Object 3">
            <a:extLst>
              <a:ext uri="{FF2B5EF4-FFF2-40B4-BE49-F238E27FC236}">
                <a16:creationId xmlns:a16="http://schemas.microsoft.com/office/drawing/2014/main" id="{50B590B0-2658-4FEE-AE3F-C37E7114F1FF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212725" y="3089275"/>
          <a:ext cx="8718550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Organization Chart" r:id="rId3" imgW="7772400" imgH="1473120" progId="OrgPlusWOPX.4">
                  <p:embed followColorScheme="full"/>
                </p:oleObj>
              </mc:Choice>
              <mc:Fallback>
                <p:oleObj name="Organization Chart" r:id="rId3" imgW="7772400" imgH="1473120" progId="OrgPlusWOPX.4">
                  <p:embed followColorScheme="full"/>
                  <p:pic>
                    <p:nvPicPr>
                      <p:cNvPr id="12291" name="Object 3">
                        <a:extLst>
                          <a:ext uri="{FF2B5EF4-FFF2-40B4-BE49-F238E27FC236}">
                            <a16:creationId xmlns:a16="http://schemas.microsoft.com/office/drawing/2014/main" id="{50B590B0-2658-4FEE-AE3F-C37E7114F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089275"/>
                        <a:ext cx="8718550" cy="221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2.4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1|9.4|8|12.6|14.9|13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9|5.6|8|6.3|6.4|10.4|5.5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c90ffc0c-c2f6-465d-8c98-b4fd77643fa1">
      <UserInfo>
        <DisplayName/>
        <AccountId xsi:nil="true"/>
        <AccountType/>
      </UserInfo>
    </Teachers>
    <Students xmlns="c90ffc0c-c2f6-465d-8c98-b4fd77643fa1">
      <UserInfo>
        <DisplayName/>
        <AccountId xsi:nil="true"/>
        <AccountType/>
      </UserInfo>
    </Students>
    <Student_Groups xmlns="c90ffc0c-c2f6-465d-8c98-b4fd77643fa1">
      <UserInfo>
        <DisplayName/>
        <AccountId xsi:nil="true"/>
        <AccountType/>
      </UserInfo>
    </Student_Groups>
    <DefaultSectionNames xmlns="c90ffc0c-c2f6-465d-8c98-b4fd77643fa1" xsi:nil="true"/>
    <AppVersion xmlns="c90ffc0c-c2f6-465d-8c98-b4fd77643fa1" xsi:nil="true"/>
    <Invited_Teachers xmlns="c90ffc0c-c2f6-465d-8c98-b4fd77643fa1" xsi:nil="true"/>
    <IsNotebookLocked xmlns="c90ffc0c-c2f6-465d-8c98-b4fd77643fa1" xsi:nil="true"/>
    <NotebookType xmlns="c90ffc0c-c2f6-465d-8c98-b4fd77643fa1" xsi:nil="true"/>
    <CultureName xmlns="c90ffc0c-c2f6-465d-8c98-b4fd77643fa1" xsi:nil="true"/>
    <TeamsChannelId xmlns="c90ffc0c-c2f6-465d-8c98-b4fd77643fa1" xsi:nil="true"/>
    <FolderType xmlns="c90ffc0c-c2f6-465d-8c98-b4fd77643fa1" xsi:nil="true"/>
    <Owner xmlns="c90ffc0c-c2f6-465d-8c98-b4fd77643fa1">
      <UserInfo>
        <DisplayName/>
        <AccountId xsi:nil="true"/>
        <AccountType/>
      </UserInfo>
    </Owner>
    <Distribution_Groups xmlns="c90ffc0c-c2f6-465d-8c98-b4fd77643fa1" xsi:nil="true"/>
    <Has_Teacher_Only_SectionGroup xmlns="c90ffc0c-c2f6-465d-8c98-b4fd77643fa1" xsi:nil="true"/>
    <Is_Collaboration_Space_Locked xmlns="c90ffc0c-c2f6-465d-8c98-b4fd77643fa1" xsi:nil="true"/>
    <LMS_Mappings xmlns="c90ffc0c-c2f6-465d-8c98-b4fd77643fa1" xsi:nil="true"/>
    <Math_Settings xmlns="c90ffc0c-c2f6-465d-8c98-b4fd77643fa1" xsi:nil="true"/>
    <Teams_Channel_Section_Location xmlns="c90ffc0c-c2f6-465d-8c98-b4fd77643fa1" xsi:nil="true"/>
    <Invited_Students xmlns="c90ffc0c-c2f6-465d-8c98-b4fd77643fa1" xsi:nil="true"/>
    <Templates xmlns="c90ffc0c-c2f6-465d-8c98-b4fd77643fa1" xsi:nil="true"/>
    <Self_Registration_Enabled xmlns="c90ffc0c-c2f6-465d-8c98-b4fd77643fa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2786B078D373E4AA15356AB7E81001C" ma:contentTypeVersion="35" ma:contentTypeDescription="Ein neues Dokument erstellen." ma:contentTypeScope="" ma:versionID="7d9ececade725bdf0fc5258e7328e0cd">
  <xsd:schema xmlns:xsd="http://www.w3.org/2001/XMLSchema" xmlns:xs="http://www.w3.org/2001/XMLSchema" xmlns:p="http://schemas.microsoft.com/office/2006/metadata/properties" xmlns:ns3="c90ffc0c-c2f6-465d-8c98-b4fd77643fa1" xmlns:ns4="bb00c2f0-503b-4e8b-8d29-8ee114d3eb31" targetNamespace="http://schemas.microsoft.com/office/2006/metadata/properties" ma:root="true" ma:fieldsID="4693b221738302408974481ffe8716f7" ns3:_="" ns4:_="">
    <xsd:import namespace="c90ffc0c-c2f6-465d-8c98-b4fd77643fa1"/>
    <xsd:import namespace="bb00c2f0-503b-4e8b-8d29-8ee114d3eb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Teams_Channel_Section_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ffc0c-c2f6-465d-8c98-b4fd77643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Teams_Channel_Section_Location" ma:index="39" nillable="true" ma:displayName="Teams Channel Section Location" ma:internalName="Teams_Channel_Section_Location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0c2f0-503b-4e8b-8d29-8ee114d3eb3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2B8F09-705D-43A5-BFA7-BD099C7273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C53331-F104-44DC-9765-79C8CD80282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b00c2f0-503b-4e8b-8d29-8ee114d3eb31"/>
    <ds:schemaRef ds:uri="http://purl.org/dc/terms/"/>
    <ds:schemaRef ds:uri="http://schemas.openxmlformats.org/package/2006/metadata/core-properties"/>
    <ds:schemaRef ds:uri="c90ffc0c-c2f6-465d-8c98-b4fd77643fa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FC6692-FAC0-4837-995E-5DCC1E1220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ffc0c-c2f6-465d-8c98-b4fd77643fa1"/>
    <ds:schemaRef ds:uri="bb00c2f0-503b-4e8b-8d29-8ee114d3eb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843</Words>
  <Application>Microsoft Office PowerPoint</Application>
  <PresentationFormat>Bildschirmpräsentation (4:3)</PresentationFormat>
  <Paragraphs>173</Paragraphs>
  <Slides>30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Times New Roman</vt:lpstr>
      <vt:lpstr>Standarddesign</vt:lpstr>
      <vt:lpstr>Office Theme</vt:lpstr>
      <vt:lpstr>Organization Chart</vt:lpstr>
      <vt:lpstr>PowerPoint-Präsentation</vt:lpstr>
      <vt:lpstr>Die weiterführende Schule ...</vt:lpstr>
      <vt:lpstr>... Sie haben die Wahl…</vt:lpstr>
      <vt:lpstr>Bei der Wahl der geeigneten Schule helfen .......</vt:lpstr>
      <vt:lpstr>Was sollen Kinder „mitbringen“,          die ein Gymnasium besuchen wollen?</vt:lpstr>
      <vt:lpstr>Wodurch unterscheiden sich Gymnasien von anderen Schulformen?</vt:lpstr>
      <vt:lpstr>PowerPoint-Präsentation</vt:lpstr>
      <vt:lpstr>Die Zielsetzung der Gymnasien</vt:lpstr>
      <vt:lpstr>Die Struktur der Gymnasien ist identisch</vt:lpstr>
      <vt:lpstr>Gliederung des Gymnasiums</vt:lpstr>
      <vt:lpstr>PowerPoint-Präsentation</vt:lpstr>
      <vt:lpstr>PowerPoint-Präsentation</vt:lpstr>
      <vt:lpstr>Schule - ein Ort zum Lernen          und zum Leben</vt:lpstr>
      <vt:lpstr>Wodurch unterscheiden sich die Gymnasien?</vt:lpstr>
      <vt:lpstr>Schulzeit</vt:lpstr>
      <vt:lpstr>Ganztagesschule</vt:lpstr>
      <vt:lpstr>Pflichtfremdsprachen</vt:lpstr>
      <vt:lpstr>Sprachenfolge</vt:lpstr>
      <vt:lpstr> Theodor-Heuss-Gymnasium:    Das altsprachliche Gymnasium   </vt:lpstr>
      <vt:lpstr>PowerPoint-Präsentation</vt:lpstr>
      <vt:lpstr>Warum Latein?</vt:lpstr>
      <vt:lpstr>Bilinguales Angebot und internationale Abschlüsse</vt:lpstr>
      <vt:lpstr>Musisches Angebot</vt:lpstr>
      <vt:lpstr>Musischer Schwerpunkt </vt:lpstr>
      <vt:lpstr>PowerPoint-Präsentation</vt:lpstr>
      <vt:lpstr>Tage der offenen Tür</vt:lpstr>
      <vt:lpstr>PowerPoint-Präsentation</vt:lpstr>
      <vt:lpstr>Unser Instagram-Auftritt: Thg.lu</vt:lpstr>
      <vt:lpstr>PowerPoint-Präsentation</vt:lpstr>
      <vt:lpstr>Falls Sie Fragen haben, nehmen Sie Kontakt mit uns auf.</vt:lpstr>
    </vt:vector>
  </TitlesOfParts>
  <Company>uni heidelberg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Unknown User</dc:creator>
  <cp:lastModifiedBy>Annette Wandslebe</cp:lastModifiedBy>
  <cp:revision>1</cp:revision>
  <dcterms:created xsi:type="dcterms:W3CDTF">2002-11-10T18:25:53Z</dcterms:created>
  <dcterms:modified xsi:type="dcterms:W3CDTF">2022-12-13T07:21:45Z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0x010100B2786B078D373E4AA15356AB7E81001C</vt:lpwstr>
  </property>
  <property fmtid="{D5CDD505-2E9C-101B-9397-08002B2CF9AE}" pid="3" name="Teachers">
    <vt:lpwstr/>
  </property>
  <property fmtid="{D5CDD505-2E9C-101B-9397-08002B2CF9AE}" pid="4" name="Students">
    <vt:lpwstr/>
  </property>
  <property fmtid="{D5CDD505-2E9C-101B-9397-08002B2CF9AE}" pid="5" name="Student_Groups">
    <vt:lpwstr/>
  </property>
  <property fmtid="{D5CDD505-2E9C-101B-9397-08002B2CF9AE}" pid="6" name="DefaultSectionNames">
    <vt:lpwstr/>
  </property>
  <property fmtid="{D5CDD505-2E9C-101B-9397-08002B2CF9AE}" pid="7" name="AppVersion">
    <vt:lpwstr/>
  </property>
  <property fmtid="{D5CDD505-2E9C-101B-9397-08002B2CF9AE}" pid="8" name="Invited_Teachers">
    <vt:lpwstr/>
  </property>
  <property fmtid="{D5CDD505-2E9C-101B-9397-08002B2CF9AE}" pid="9" name="IsNotebookLocked">
    <vt:lpwstr/>
  </property>
  <property fmtid="{D5CDD505-2E9C-101B-9397-08002B2CF9AE}" pid="10" name="NotebookType">
    <vt:lpwstr/>
  </property>
  <property fmtid="{D5CDD505-2E9C-101B-9397-08002B2CF9AE}" pid="11" name="CultureName">
    <vt:lpwstr/>
  </property>
  <property fmtid="{D5CDD505-2E9C-101B-9397-08002B2CF9AE}" pid="12" name="TeamsChannelId">
    <vt:lpwstr/>
  </property>
  <property fmtid="{D5CDD505-2E9C-101B-9397-08002B2CF9AE}" pid="13" name="FolderType">
    <vt:lpwstr/>
  </property>
  <property fmtid="{D5CDD505-2E9C-101B-9397-08002B2CF9AE}" pid="14" name="Owner">
    <vt:lpwstr/>
  </property>
  <property fmtid="{D5CDD505-2E9C-101B-9397-08002B2CF9AE}" pid="15" name="Distribution_Groups">
    <vt:lpwstr/>
  </property>
  <property fmtid="{D5CDD505-2E9C-101B-9397-08002B2CF9AE}" pid="16" name="Has_Teacher_Only_SectionGroup">
    <vt:lpwstr/>
  </property>
  <property fmtid="{D5CDD505-2E9C-101B-9397-08002B2CF9AE}" pid="17" name="Is_Collaboration_Space_Locked">
    <vt:lpwstr/>
  </property>
  <property fmtid="{D5CDD505-2E9C-101B-9397-08002B2CF9AE}" pid="18" name="LMS_Mappings">
    <vt:lpwstr/>
  </property>
  <property fmtid="{D5CDD505-2E9C-101B-9397-08002B2CF9AE}" pid="19" name="Math_Settings">
    <vt:lpwstr/>
  </property>
  <property fmtid="{D5CDD505-2E9C-101B-9397-08002B2CF9AE}" pid="20" name="Invited_Students">
    <vt:lpwstr/>
  </property>
  <property fmtid="{D5CDD505-2E9C-101B-9397-08002B2CF9AE}" pid="21" name="Templates">
    <vt:lpwstr/>
  </property>
  <property fmtid="{D5CDD505-2E9C-101B-9397-08002B2CF9AE}" pid="22" name="Self_Registration_Enabled">
    <vt:lpwstr/>
  </property>
</Properties>
</file>